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74100" cy="15113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4610" autoAdjust="0"/>
  </p:normalViewPr>
  <p:slideViewPr>
    <p:cSldViewPr>
      <p:cViewPr varScale="1">
        <p:scale>
          <a:sx n="52" d="100"/>
          <a:sy n="52" d="100"/>
        </p:scale>
        <p:origin x="60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49B78-8152-C142-9124-B935694295BC}" type="datetimeFigureOut">
              <a:rPr lang="en-US" smtClean="0"/>
              <a:t>3/15/25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62D1E-09BA-6848-BEB6-DB6998B76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62D1E-09BA-6848-BEB6-DB6998B765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6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24000" y="3476956"/>
            <a:ext cx="5572373" cy="2976082"/>
            <a:chOff x="0" y="0"/>
            <a:chExt cx="7429831" cy="396810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874984"/>
              <a:ext cx="7427401" cy="3093125"/>
              <a:chOff x="0" y="0"/>
              <a:chExt cx="18677425" cy="777817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0160" y="16510"/>
                <a:ext cx="18654564" cy="7750234"/>
              </a:xfrm>
              <a:custGeom>
                <a:avLst/>
                <a:gdLst/>
                <a:ahLst/>
                <a:cxnLst/>
                <a:rect l="l" t="t" r="r" b="b"/>
                <a:pathLst>
                  <a:path w="18654564" h="7750234">
                    <a:moveTo>
                      <a:pt x="18654564" y="7750234"/>
                    </a:moveTo>
                    <a:lnTo>
                      <a:pt x="0" y="7742613"/>
                    </a:lnTo>
                    <a:lnTo>
                      <a:pt x="0" y="2701210"/>
                    </a:lnTo>
                    <a:lnTo>
                      <a:pt x="17780" y="19050"/>
                    </a:lnTo>
                    <a:lnTo>
                      <a:pt x="9301021" y="0"/>
                    </a:lnTo>
                    <a:lnTo>
                      <a:pt x="18635514" y="5080"/>
                    </a:lnTo>
                    <a:close/>
                  </a:path>
                </a:pathLst>
              </a:custGeom>
              <a:solidFill>
                <a:srgbClr val="EDEDE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-3810" y="0"/>
                <a:ext cx="18683775" cy="7776904"/>
              </a:xfrm>
              <a:custGeom>
                <a:avLst/>
                <a:gdLst/>
                <a:ahLst/>
                <a:cxnLst/>
                <a:rect l="l" t="t" r="r" b="b"/>
                <a:pathLst>
                  <a:path w="18683775" h="7776904">
                    <a:moveTo>
                      <a:pt x="18649484" y="21590"/>
                    </a:moveTo>
                    <a:cubicBezTo>
                      <a:pt x="18650756" y="34290"/>
                      <a:pt x="18650756" y="44450"/>
                      <a:pt x="18652025" y="54610"/>
                    </a:cubicBezTo>
                    <a:cubicBezTo>
                      <a:pt x="18654565" y="182723"/>
                      <a:pt x="18655834" y="354172"/>
                      <a:pt x="18658375" y="519498"/>
                    </a:cubicBezTo>
                    <a:cubicBezTo>
                      <a:pt x="18658375" y="758302"/>
                      <a:pt x="18671075" y="5467029"/>
                      <a:pt x="18677425" y="5705833"/>
                    </a:cubicBezTo>
                    <a:cubicBezTo>
                      <a:pt x="18683775" y="6067101"/>
                      <a:pt x="18679965" y="6434492"/>
                      <a:pt x="18679965" y="6795760"/>
                    </a:cubicBezTo>
                    <a:cubicBezTo>
                      <a:pt x="18679965" y="7114165"/>
                      <a:pt x="18681234" y="7408078"/>
                      <a:pt x="18682506" y="7715944"/>
                    </a:cubicBezTo>
                    <a:cubicBezTo>
                      <a:pt x="18682506" y="7737534"/>
                      <a:pt x="18682506" y="7751504"/>
                      <a:pt x="18682506" y="7775634"/>
                    </a:cubicBezTo>
                    <a:cubicBezTo>
                      <a:pt x="18659645" y="7775634"/>
                      <a:pt x="18639325" y="7776904"/>
                      <a:pt x="18563965" y="7775634"/>
                    </a:cubicBezTo>
                    <a:cubicBezTo>
                      <a:pt x="17606666" y="7770554"/>
                      <a:pt x="16634640" y="7776904"/>
                      <a:pt x="15677342" y="7771823"/>
                    </a:cubicBezTo>
                    <a:cubicBezTo>
                      <a:pt x="15102963" y="7768013"/>
                      <a:pt x="14543312" y="7770554"/>
                      <a:pt x="13968933" y="7768013"/>
                    </a:cubicBezTo>
                    <a:cubicBezTo>
                      <a:pt x="13703834" y="7766744"/>
                      <a:pt x="13438737" y="7765473"/>
                      <a:pt x="13173639" y="7764204"/>
                    </a:cubicBezTo>
                    <a:cubicBezTo>
                      <a:pt x="13011635" y="7764204"/>
                      <a:pt x="12864358" y="7765473"/>
                      <a:pt x="12702353" y="7765473"/>
                    </a:cubicBezTo>
                    <a:cubicBezTo>
                      <a:pt x="12289979" y="7764204"/>
                      <a:pt x="11155948" y="7765473"/>
                      <a:pt x="10743574" y="7764204"/>
                    </a:cubicBezTo>
                    <a:cubicBezTo>
                      <a:pt x="10449020" y="7762934"/>
                      <a:pt x="4557955" y="7771823"/>
                      <a:pt x="4263402" y="7770554"/>
                    </a:cubicBezTo>
                    <a:cubicBezTo>
                      <a:pt x="4189763" y="7770554"/>
                      <a:pt x="4101397" y="7771823"/>
                      <a:pt x="4027759" y="7771823"/>
                    </a:cubicBezTo>
                    <a:cubicBezTo>
                      <a:pt x="3851027" y="7771823"/>
                      <a:pt x="3689022" y="7773094"/>
                      <a:pt x="3512290" y="7773094"/>
                    </a:cubicBezTo>
                    <a:cubicBezTo>
                      <a:pt x="3070460" y="7773094"/>
                      <a:pt x="2643358" y="7771823"/>
                      <a:pt x="2201528" y="7770554"/>
                    </a:cubicBezTo>
                    <a:cubicBezTo>
                      <a:pt x="1936430" y="7769284"/>
                      <a:pt x="1671332" y="7768013"/>
                      <a:pt x="1420962" y="7766744"/>
                    </a:cubicBezTo>
                    <a:cubicBezTo>
                      <a:pt x="949676" y="7765473"/>
                      <a:pt x="478391" y="7764204"/>
                      <a:pt x="48260" y="7764204"/>
                    </a:cubicBezTo>
                    <a:cubicBezTo>
                      <a:pt x="38100" y="7764204"/>
                      <a:pt x="29210" y="7764204"/>
                      <a:pt x="19050" y="7762934"/>
                    </a:cubicBezTo>
                    <a:cubicBezTo>
                      <a:pt x="10160" y="7761663"/>
                      <a:pt x="5080" y="7755313"/>
                      <a:pt x="7620" y="7746423"/>
                    </a:cubicBezTo>
                    <a:cubicBezTo>
                      <a:pt x="16510" y="7714238"/>
                      <a:pt x="12700" y="7561158"/>
                      <a:pt x="11430" y="7401954"/>
                    </a:cubicBezTo>
                    <a:cubicBezTo>
                      <a:pt x="10160" y="7077426"/>
                      <a:pt x="6350" y="6759021"/>
                      <a:pt x="7620" y="6434492"/>
                    </a:cubicBezTo>
                    <a:cubicBezTo>
                      <a:pt x="5080" y="6030362"/>
                      <a:pt x="0" y="1027721"/>
                      <a:pt x="7620" y="617468"/>
                    </a:cubicBezTo>
                    <a:cubicBezTo>
                      <a:pt x="8890" y="537867"/>
                      <a:pt x="7620" y="452142"/>
                      <a:pt x="8890" y="372541"/>
                    </a:cubicBezTo>
                    <a:cubicBezTo>
                      <a:pt x="10160" y="243954"/>
                      <a:pt x="12700" y="10312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110200" y="30480"/>
                      <a:pt x="345842" y="29210"/>
                    </a:cubicBezTo>
                    <a:cubicBezTo>
                      <a:pt x="743489" y="25400"/>
                      <a:pt x="1141136" y="22860"/>
                      <a:pt x="1553511" y="20320"/>
                    </a:cubicBezTo>
                    <a:cubicBezTo>
                      <a:pt x="1833337" y="17780"/>
                      <a:pt x="2113162" y="16510"/>
                      <a:pt x="2378260" y="13970"/>
                    </a:cubicBezTo>
                    <a:cubicBezTo>
                      <a:pt x="2643358" y="11430"/>
                      <a:pt x="2923184" y="8890"/>
                      <a:pt x="3188282" y="8890"/>
                    </a:cubicBezTo>
                    <a:cubicBezTo>
                      <a:pt x="3482835" y="7620"/>
                      <a:pt x="3777389" y="10160"/>
                      <a:pt x="4071942" y="8890"/>
                    </a:cubicBezTo>
                    <a:cubicBezTo>
                      <a:pt x="4440133" y="8890"/>
                      <a:pt x="11111766" y="6350"/>
                      <a:pt x="11479958" y="5080"/>
                    </a:cubicBezTo>
                    <a:cubicBezTo>
                      <a:pt x="11833421" y="3810"/>
                      <a:pt x="12186886" y="2540"/>
                      <a:pt x="12555077" y="2540"/>
                    </a:cubicBezTo>
                    <a:cubicBezTo>
                      <a:pt x="13158911" y="1270"/>
                      <a:pt x="13748018" y="0"/>
                      <a:pt x="14351852" y="0"/>
                    </a:cubicBezTo>
                    <a:cubicBezTo>
                      <a:pt x="14602223" y="0"/>
                      <a:pt x="14867320" y="2540"/>
                      <a:pt x="15117691" y="2540"/>
                    </a:cubicBezTo>
                    <a:cubicBezTo>
                      <a:pt x="15809892" y="3810"/>
                      <a:pt x="16516819" y="5080"/>
                      <a:pt x="17209019" y="7620"/>
                    </a:cubicBezTo>
                    <a:cubicBezTo>
                      <a:pt x="17577212" y="8890"/>
                      <a:pt x="17945403" y="12700"/>
                      <a:pt x="18313595" y="16510"/>
                    </a:cubicBezTo>
                    <a:cubicBezTo>
                      <a:pt x="18401960" y="16510"/>
                      <a:pt x="18490327" y="16510"/>
                      <a:pt x="18563965" y="16510"/>
                    </a:cubicBezTo>
                    <a:cubicBezTo>
                      <a:pt x="18630434" y="17780"/>
                      <a:pt x="18639325" y="20320"/>
                      <a:pt x="18649484" y="21590"/>
                    </a:cubicBezTo>
                    <a:close/>
                    <a:moveTo>
                      <a:pt x="18659645" y="7759123"/>
                    </a:moveTo>
                    <a:cubicBezTo>
                      <a:pt x="18660915" y="7742613"/>
                      <a:pt x="18662184" y="7729913"/>
                      <a:pt x="18662184" y="7717213"/>
                    </a:cubicBezTo>
                    <a:cubicBezTo>
                      <a:pt x="18660915" y="7377462"/>
                      <a:pt x="18659645" y="7052934"/>
                      <a:pt x="18659645" y="6703913"/>
                    </a:cubicBezTo>
                    <a:cubicBezTo>
                      <a:pt x="18659645" y="6544710"/>
                      <a:pt x="18662184" y="6385507"/>
                      <a:pt x="18660915" y="6226304"/>
                    </a:cubicBezTo>
                    <a:cubicBezTo>
                      <a:pt x="18660915" y="6079347"/>
                      <a:pt x="18659645" y="5926268"/>
                      <a:pt x="18658375" y="5779312"/>
                    </a:cubicBezTo>
                    <a:cubicBezTo>
                      <a:pt x="18653295" y="5552754"/>
                      <a:pt x="18641865" y="862396"/>
                      <a:pt x="18641865" y="635838"/>
                    </a:cubicBezTo>
                    <a:cubicBezTo>
                      <a:pt x="18639325" y="446019"/>
                      <a:pt x="18636784" y="250078"/>
                      <a:pt x="18634245" y="63500"/>
                    </a:cubicBezTo>
                    <a:cubicBezTo>
                      <a:pt x="18632975" y="44450"/>
                      <a:pt x="18631706" y="43180"/>
                      <a:pt x="18519782" y="41910"/>
                    </a:cubicBezTo>
                    <a:cubicBezTo>
                      <a:pt x="18475599" y="41910"/>
                      <a:pt x="18446143" y="41910"/>
                      <a:pt x="18401960" y="40640"/>
                    </a:cubicBezTo>
                    <a:cubicBezTo>
                      <a:pt x="18033770" y="36830"/>
                      <a:pt x="17650849" y="31750"/>
                      <a:pt x="17282658" y="30480"/>
                    </a:cubicBezTo>
                    <a:cubicBezTo>
                      <a:pt x="16384271" y="26670"/>
                      <a:pt x="15471156" y="25400"/>
                      <a:pt x="14572769" y="22860"/>
                    </a:cubicBezTo>
                    <a:cubicBezTo>
                      <a:pt x="14440219" y="22860"/>
                      <a:pt x="14292942" y="22860"/>
                      <a:pt x="14160394" y="22860"/>
                    </a:cubicBezTo>
                    <a:cubicBezTo>
                      <a:pt x="13939479" y="22860"/>
                      <a:pt x="13718564" y="22860"/>
                      <a:pt x="13512376" y="22860"/>
                    </a:cubicBezTo>
                    <a:cubicBezTo>
                      <a:pt x="13041090" y="22860"/>
                      <a:pt x="12569805" y="22860"/>
                      <a:pt x="12113248" y="24130"/>
                    </a:cubicBezTo>
                    <a:cubicBezTo>
                      <a:pt x="11715600" y="25400"/>
                      <a:pt x="5014512" y="29210"/>
                      <a:pt x="4616866" y="29210"/>
                    </a:cubicBezTo>
                    <a:cubicBezTo>
                      <a:pt x="3968848" y="29210"/>
                      <a:pt x="3320831" y="26670"/>
                      <a:pt x="2672814" y="33020"/>
                    </a:cubicBezTo>
                    <a:cubicBezTo>
                      <a:pt x="2334077" y="36830"/>
                      <a:pt x="2010069" y="36830"/>
                      <a:pt x="1686060" y="38100"/>
                    </a:cubicBezTo>
                    <a:cubicBezTo>
                      <a:pt x="1126409" y="41910"/>
                      <a:pt x="566757" y="45720"/>
                      <a:pt x="49530" y="50800"/>
                    </a:cubicBezTo>
                    <a:cubicBezTo>
                      <a:pt x="36830" y="50800"/>
                      <a:pt x="34290" y="53340"/>
                      <a:pt x="33020" y="84752"/>
                    </a:cubicBezTo>
                    <a:cubicBezTo>
                      <a:pt x="31750" y="194969"/>
                      <a:pt x="31750" y="305186"/>
                      <a:pt x="30480" y="415404"/>
                    </a:cubicBezTo>
                    <a:cubicBezTo>
                      <a:pt x="29210" y="599099"/>
                      <a:pt x="26670" y="776671"/>
                      <a:pt x="25400" y="960367"/>
                    </a:cubicBezTo>
                    <a:cubicBezTo>
                      <a:pt x="20320" y="1156309"/>
                      <a:pt x="26670" y="5944638"/>
                      <a:pt x="29210" y="6140579"/>
                    </a:cubicBezTo>
                    <a:cubicBezTo>
                      <a:pt x="29210" y="6348768"/>
                      <a:pt x="29210" y="6563078"/>
                      <a:pt x="30480" y="6771267"/>
                    </a:cubicBezTo>
                    <a:cubicBezTo>
                      <a:pt x="30480" y="6924346"/>
                      <a:pt x="33020" y="7077426"/>
                      <a:pt x="33020" y="7230506"/>
                    </a:cubicBezTo>
                    <a:cubicBezTo>
                      <a:pt x="33020" y="7395832"/>
                      <a:pt x="33020" y="7561158"/>
                      <a:pt x="31750" y="7717213"/>
                    </a:cubicBezTo>
                    <a:cubicBezTo>
                      <a:pt x="31750" y="7721023"/>
                      <a:pt x="31750" y="7723563"/>
                      <a:pt x="31750" y="7727373"/>
                    </a:cubicBezTo>
                    <a:cubicBezTo>
                      <a:pt x="31750" y="7737534"/>
                      <a:pt x="35560" y="7741344"/>
                      <a:pt x="44450" y="7741344"/>
                    </a:cubicBezTo>
                    <a:cubicBezTo>
                      <a:pt x="139655" y="7741344"/>
                      <a:pt x="345842" y="7742613"/>
                      <a:pt x="537302" y="7742613"/>
                    </a:cubicBezTo>
                    <a:cubicBezTo>
                      <a:pt x="817128" y="7742613"/>
                      <a:pt x="1111681" y="7740073"/>
                      <a:pt x="1391507" y="7742613"/>
                    </a:cubicBezTo>
                    <a:cubicBezTo>
                      <a:pt x="1848064" y="7746423"/>
                      <a:pt x="2304622" y="7748963"/>
                      <a:pt x="2761180" y="7747694"/>
                    </a:cubicBezTo>
                    <a:cubicBezTo>
                      <a:pt x="3055733" y="7746423"/>
                      <a:pt x="3335559" y="7748963"/>
                      <a:pt x="3630112" y="7748963"/>
                    </a:cubicBezTo>
                    <a:cubicBezTo>
                      <a:pt x="4057214" y="7748963"/>
                      <a:pt x="4484316" y="7747694"/>
                      <a:pt x="4911419" y="7748963"/>
                    </a:cubicBezTo>
                    <a:cubicBezTo>
                      <a:pt x="5544708" y="7750234"/>
                      <a:pt x="12496167" y="7740073"/>
                      <a:pt x="13144185" y="7742613"/>
                    </a:cubicBezTo>
                    <a:cubicBezTo>
                      <a:pt x="13424009" y="7743884"/>
                      <a:pt x="13703834" y="7745154"/>
                      <a:pt x="13968933" y="7745154"/>
                    </a:cubicBezTo>
                    <a:cubicBezTo>
                      <a:pt x="14454947" y="7747694"/>
                      <a:pt x="14926231" y="7743884"/>
                      <a:pt x="15412245" y="7747694"/>
                    </a:cubicBezTo>
                    <a:cubicBezTo>
                      <a:pt x="15809892" y="7750234"/>
                      <a:pt x="16207537" y="7750234"/>
                      <a:pt x="16605186" y="7752773"/>
                    </a:cubicBezTo>
                    <a:cubicBezTo>
                      <a:pt x="17194292" y="7756584"/>
                      <a:pt x="17783399" y="7759123"/>
                      <a:pt x="18372506" y="7760394"/>
                    </a:cubicBezTo>
                    <a:cubicBezTo>
                      <a:pt x="18593419" y="7760394"/>
                      <a:pt x="18639325" y="7759123"/>
                      <a:pt x="18659645" y="7759123"/>
                    </a:cubicBezTo>
                    <a:close/>
                  </a:path>
                </a:pathLst>
              </a:custGeom>
              <a:solidFill>
                <a:srgbClr val="E7E3C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7429831" cy="1151219"/>
              <a:chOff x="0" y="0"/>
              <a:chExt cx="18683536" cy="289493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0160" y="16510"/>
                <a:ext cx="18660676" cy="2866990"/>
              </a:xfrm>
              <a:custGeom>
                <a:avLst/>
                <a:gdLst/>
                <a:ahLst/>
                <a:cxnLst/>
                <a:rect l="l" t="t" r="r" b="b"/>
                <a:pathLst>
                  <a:path w="18660676" h="2866990">
                    <a:moveTo>
                      <a:pt x="18660676" y="2866990"/>
                    </a:moveTo>
                    <a:lnTo>
                      <a:pt x="0" y="2859370"/>
                    </a:lnTo>
                    <a:lnTo>
                      <a:pt x="0" y="1007574"/>
                    </a:lnTo>
                    <a:lnTo>
                      <a:pt x="17780" y="19050"/>
                    </a:lnTo>
                    <a:lnTo>
                      <a:pt x="9304069" y="0"/>
                    </a:lnTo>
                    <a:lnTo>
                      <a:pt x="18641626" y="5080"/>
                    </a:lnTo>
                    <a:close/>
                  </a:path>
                </a:pathLst>
              </a:custGeom>
              <a:solidFill>
                <a:srgbClr val="E7E3C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-3810" y="0"/>
                <a:ext cx="18689886" cy="2893660"/>
              </a:xfrm>
              <a:custGeom>
                <a:avLst/>
                <a:gdLst/>
                <a:ahLst/>
                <a:cxnLst/>
                <a:rect l="l" t="t" r="r" b="b"/>
                <a:pathLst>
                  <a:path w="18689886" h="2893660">
                    <a:moveTo>
                      <a:pt x="18655596" y="21590"/>
                    </a:moveTo>
                    <a:cubicBezTo>
                      <a:pt x="18656867" y="34290"/>
                      <a:pt x="18656867" y="44450"/>
                      <a:pt x="18658136" y="54610"/>
                    </a:cubicBezTo>
                    <a:cubicBezTo>
                      <a:pt x="18660676" y="107165"/>
                      <a:pt x="18661946" y="169179"/>
                      <a:pt x="18664486" y="228978"/>
                    </a:cubicBezTo>
                    <a:cubicBezTo>
                      <a:pt x="18664486" y="315354"/>
                      <a:pt x="18677186" y="2018520"/>
                      <a:pt x="18683536" y="2104897"/>
                    </a:cubicBezTo>
                    <a:cubicBezTo>
                      <a:pt x="18689886" y="2235569"/>
                      <a:pt x="18686076" y="2368456"/>
                      <a:pt x="18686076" y="2499127"/>
                    </a:cubicBezTo>
                    <a:cubicBezTo>
                      <a:pt x="18686076" y="2614296"/>
                      <a:pt x="18687346" y="2720605"/>
                      <a:pt x="18688617" y="2832700"/>
                    </a:cubicBezTo>
                    <a:cubicBezTo>
                      <a:pt x="18688617" y="2854290"/>
                      <a:pt x="18688617" y="2868260"/>
                      <a:pt x="18688617" y="2892390"/>
                    </a:cubicBezTo>
                    <a:cubicBezTo>
                      <a:pt x="18665756" y="2892390"/>
                      <a:pt x="18645436" y="2893660"/>
                      <a:pt x="18570057" y="2892390"/>
                    </a:cubicBezTo>
                    <a:cubicBezTo>
                      <a:pt x="17612442" y="2887310"/>
                      <a:pt x="16640097" y="2893660"/>
                      <a:pt x="15682484" y="2888580"/>
                    </a:cubicBezTo>
                    <a:cubicBezTo>
                      <a:pt x="15107916" y="2884770"/>
                      <a:pt x="14548080" y="2887310"/>
                      <a:pt x="13973512" y="2884770"/>
                    </a:cubicBezTo>
                    <a:cubicBezTo>
                      <a:pt x="13708327" y="2883500"/>
                      <a:pt x="13443142" y="2882230"/>
                      <a:pt x="13177956" y="2880960"/>
                    </a:cubicBezTo>
                    <a:cubicBezTo>
                      <a:pt x="13015899" y="2880960"/>
                      <a:pt x="12868574" y="2882230"/>
                      <a:pt x="12706515" y="2882230"/>
                    </a:cubicBezTo>
                    <a:cubicBezTo>
                      <a:pt x="12294006" y="2880960"/>
                      <a:pt x="11159602" y="2882230"/>
                      <a:pt x="10747092" y="2880960"/>
                    </a:cubicBezTo>
                    <a:cubicBezTo>
                      <a:pt x="10452442" y="2879690"/>
                      <a:pt x="4559437" y="2888580"/>
                      <a:pt x="4264787" y="2887310"/>
                    </a:cubicBezTo>
                    <a:cubicBezTo>
                      <a:pt x="4191124" y="2887310"/>
                      <a:pt x="4102729" y="2888580"/>
                      <a:pt x="4029067" y="2888580"/>
                    </a:cubicBezTo>
                    <a:cubicBezTo>
                      <a:pt x="3852276" y="2888580"/>
                      <a:pt x="3690219" y="2889850"/>
                      <a:pt x="3513429" y="2889850"/>
                    </a:cubicBezTo>
                    <a:cubicBezTo>
                      <a:pt x="3071453" y="2889850"/>
                      <a:pt x="2644210" y="2888580"/>
                      <a:pt x="2202235" y="2887310"/>
                    </a:cubicBezTo>
                    <a:cubicBezTo>
                      <a:pt x="1937050" y="2886040"/>
                      <a:pt x="1671865" y="2884770"/>
                      <a:pt x="1421412" y="2883500"/>
                    </a:cubicBezTo>
                    <a:cubicBezTo>
                      <a:pt x="949971" y="2882230"/>
                      <a:pt x="478531" y="2880960"/>
                      <a:pt x="48260" y="2880960"/>
                    </a:cubicBezTo>
                    <a:cubicBezTo>
                      <a:pt x="38100" y="2880960"/>
                      <a:pt x="29210" y="2880960"/>
                      <a:pt x="19050" y="2879690"/>
                    </a:cubicBezTo>
                    <a:cubicBezTo>
                      <a:pt x="10160" y="2878420"/>
                      <a:pt x="5080" y="2872070"/>
                      <a:pt x="7620" y="2863180"/>
                    </a:cubicBezTo>
                    <a:cubicBezTo>
                      <a:pt x="16510" y="2831345"/>
                      <a:pt x="12700" y="2775975"/>
                      <a:pt x="11430" y="2718391"/>
                    </a:cubicBezTo>
                    <a:cubicBezTo>
                      <a:pt x="10160" y="2601008"/>
                      <a:pt x="6350" y="2485839"/>
                      <a:pt x="7620" y="2368456"/>
                    </a:cubicBezTo>
                    <a:cubicBezTo>
                      <a:pt x="5080" y="2222280"/>
                      <a:pt x="0" y="412804"/>
                      <a:pt x="7620" y="264414"/>
                    </a:cubicBezTo>
                    <a:cubicBezTo>
                      <a:pt x="8890" y="235622"/>
                      <a:pt x="7620" y="204615"/>
                      <a:pt x="8890" y="175823"/>
                    </a:cubicBezTo>
                    <a:cubicBezTo>
                      <a:pt x="10160" y="129312"/>
                      <a:pt x="12700" y="78373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110218" y="30480"/>
                      <a:pt x="345939" y="29210"/>
                    </a:cubicBezTo>
                    <a:cubicBezTo>
                      <a:pt x="743716" y="25400"/>
                      <a:pt x="1141494" y="22860"/>
                      <a:pt x="1554005" y="20320"/>
                    </a:cubicBezTo>
                    <a:cubicBezTo>
                      <a:pt x="1833922" y="17780"/>
                      <a:pt x="2113840" y="16510"/>
                      <a:pt x="2379025" y="13970"/>
                    </a:cubicBezTo>
                    <a:cubicBezTo>
                      <a:pt x="2644210" y="11430"/>
                      <a:pt x="2924128" y="8890"/>
                      <a:pt x="3189313" y="8890"/>
                    </a:cubicBezTo>
                    <a:cubicBezTo>
                      <a:pt x="3483964" y="7620"/>
                      <a:pt x="3778614" y="10160"/>
                      <a:pt x="4073264" y="8890"/>
                    </a:cubicBezTo>
                    <a:cubicBezTo>
                      <a:pt x="4441577" y="8890"/>
                      <a:pt x="11115405" y="6350"/>
                      <a:pt x="11483718" y="5080"/>
                    </a:cubicBezTo>
                    <a:cubicBezTo>
                      <a:pt x="11837298" y="3810"/>
                      <a:pt x="12190879" y="2540"/>
                      <a:pt x="12559192" y="2540"/>
                    </a:cubicBezTo>
                    <a:cubicBezTo>
                      <a:pt x="13163224" y="1270"/>
                      <a:pt x="13752524" y="0"/>
                      <a:pt x="14356557" y="0"/>
                    </a:cubicBezTo>
                    <a:cubicBezTo>
                      <a:pt x="14607010" y="0"/>
                      <a:pt x="14872195" y="2540"/>
                      <a:pt x="15122648" y="2540"/>
                    </a:cubicBezTo>
                    <a:cubicBezTo>
                      <a:pt x="15815076" y="3810"/>
                      <a:pt x="16522236" y="5080"/>
                      <a:pt x="17214665" y="7620"/>
                    </a:cubicBezTo>
                    <a:cubicBezTo>
                      <a:pt x="17582977" y="8890"/>
                      <a:pt x="17951291" y="12700"/>
                      <a:pt x="18319604" y="16510"/>
                    </a:cubicBezTo>
                    <a:cubicBezTo>
                      <a:pt x="18407998" y="16510"/>
                      <a:pt x="18496394" y="16510"/>
                      <a:pt x="18570057" y="16510"/>
                    </a:cubicBezTo>
                    <a:cubicBezTo>
                      <a:pt x="18636546" y="17780"/>
                      <a:pt x="18645436" y="20320"/>
                      <a:pt x="18655596" y="21590"/>
                    </a:cubicBezTo>
                    <a:close/>
                    <a:moveTo>
                      <a:pt x="18665756" y="2875880"/>
                    </a:moveTo>
                    <a:cubicBezTo>
                      <a:pt x="18667026" y="2859370"/>
                      <a:pt x="18668296" y="2846670"/>
                      <a:pt x="18668296" y="2833970"/>
                    </a:cubicBezTo>
                    <a:cubicBezTo>
                      <a:pt x="18667026" y="2709532"/>
                      <a:pt x="18665756" y="2592149"/>
                      <a:pt x="18665756" y="2465906"/>
                    </a:cubicBezTo>
                    <a:cubicBezTo>
                      <a:pt x="18665756" y="2408322"/>
                      <a:pt x="18668296" y="2350737"/>
                      <a:pt x="18667026" y="2293153"/>
                    </a:cubicBezTo>
                    <a:cubicBezTo>
                      <a:pt x="18667026" y="2239998"/>
                      <a:pt x="18665756" y="2184629"/>
                      <a:pt x="18664486" y="2131474"/>
                    </a:cubicBezTo>
                    <a:cubicBezTo>
                      <a:pt x="18659406" y="2049527"/>
                      <a:pt x="18647976" y="353005"/>
                      <a:pt x="18647976" y="271058"/>
                    </a:cubicBezTo>
                    <a:cubicBezTo>
                      <a:pt x="18645436" y="202400"/>
                      <a:pt x="18642896" y="131527"/>
                      <a:pt x="18640356" y="63500"/>
                    </a:cubicBezTo>
                    <a:cubicBezTo>
                      <a:pt x="18639086" y="44450"/>
                      <a:pt x="18637817" y="43180"/>
                      <a:pt x="18525859" y="41910"/>
                    </a:cubicBezTo>
                    <a:cubicBezTo>
                      <a:pt x="18481660" y="41910"/>
                      <a:pt x="18452196" y="41910"/>
                      <a:pt x="18407998" y="40640"/>
                    </a:cubicBezTo>
                    <a:cubicBezTo>
                      <a:pt x="18039686" y="36830"/>
                      <a:pt x="17656641" y="31750"/>
                      <a:pt x="17288327" y="30480"/>
                    </a:cubicBezTo>
                    <a:cubicBezTo>
                      <a:pt x="16389644" y="26670"/>
                      <a:pt x="15476230" y="25400"/>
                      <a:pt x="14577547" y="22860"/>
                    </a:cubicBezTo>
                    <a:cubicBezTo>
                      <a:pt x="14444953" y="22860"/>
                      <a:pt x="14297629" y="22860"/>
                      <a:pt x="14165036" y="22860"/>
                    </a:cubicBezTo>
                    <a:cubicBezTo>
                      <a:pt x="13944047" y="22860"/>
                      <a:pt x="13723059" y="22860"/>
                      <a:pt x="13516805" y="22860"/>
                    </a:cubicBezTo>
                    <a:cubicBezTo>
                      <a:pt x="13045364" y="22860"/>
                      <a:pt x="12573923" y="22860"/>
                      <a:pt x="12117216" y="24130"/>
                    </a:cubicBezTo>
                    <a:cubicBezTo>
                      <a:pt x="11719438" y="25400"/>
                      <a:pt x="5016145" y="29210"/>
                      <a:pt x="4618367" y="29210"/>
                    </a:cubicBezTo>
                    <a:cubicBezTo>
                      <a:pt x="3970137" y="29210"/>
                      <a:pt x="3321906" y="26670"/>
                      <a:pt x="2673676" y="33020"/>
                    </a:cubicBezTo>
                    <a:cubicBezTo>
                      <a:pt x="2334828" y="36830"/>
                      <a:pt x="2010713" y="36830"/>
                      <a:pt x="1686597" y="38100"/>
                    </a:cubicBezTo>
                    <a:cubicBezTo>
                      <a:pt x="1126762" y="41910"/>
                      <a:pt x="566926" y="45720"/>
                      <a:pt x="49530" y="50800"/>
                    </a:cubicBezTo>
                    <a:cubicBezTo>
                      <a:pt x="36830" y="50800"/>
                      <a:pt x="34290" y="53340"/>
                      <a:pt x="33020" y="71728"/>
                    </a:cubicBezTo>
                    <a:cubicBezTo>
                      <a:pt x="31750" y="111594"/>
                      <a:pt x="31750" y="151460"/>
                      <a:pt x="30480" y="191326"/>
                    </a:cubicBezTo>
                    <a:cubicBezTo>
                      <a:pt x="29210" y="257770"/>
                      <a:pt x="26670" y="321998"/>
                      <a:pt x="25400" y="388442"/>
                    </a:cubicBezTo>
                    <a:cubicBezTo>
                      <a:pt x="20320" y="459315"/>
                      <a:pt x="26670" y="2191273"/>
                      <a:pt x="29210" y="2262146"/>
                    </a:cubicBezTo>
                    <a:cubicBezTo>
                      <a:pt x="29210" y="2337449"/>
                      <a:pt x="29210" y="2414966"/>
                      <a:pt x="30480" y="2490269"/>
                    </a:cubicBezTo>
                    <a:cubicBezTo>
                      <a:pt x="30480" y="2545638"/>
                      <a:pt x="33020" y="2601008"/>
                      <a:pt x="33020" y="2656377"/>
                    </a:cubicBezTo>
                    <a:cubicBezTo>
                      <a:pt x="33020" y="2716176"/>
                      <a:pt x="33020" y="2775975"/>
                      <a:pt x="31750" y="2833970"/>
                    </a:cubicBezTo>
                    <a:cubicBezTo>
                      <a:pt x="31750" y="2837780"/>
                      <a:pt x="31750" y="2840320"/>
                      <a:pt x="31750" y="2844130"/>
                    </a:cubicBezTo>
                    <a:cubicBezTo>
                      <a:pt x="31750" y="2854290"/>
                      <a:pt x="35560" y="2858100"/>
                      <a:pt x="44450" y="2858100"/>
                    </a:cubicBezTo>
                    <a:cubicBezTo>
                      <a:pt x="139683" y="2858100"/>
                      <a:pt x="345939" y="2859370"/>
                      <a:pt x="537461" y="2859370"/>
                    </a:cubicBezTo>
                    <a:cubicBezTo>
                      <a:pt x="817379" y="2859370"/>
                      <a:pt x="1112029" y="2856830"/>
                      <a:pt x="1391947" y="2859370"/>
                    </a:cubicBezTo>
                    <a:cubicBezTo>
                      <a:pt x="1848655" y="2863180"/>
                      <a:pt x="2305363" y="2865720"/>
                      <a:pt x="2762071" y="2864450"/>
                    </a:cubicBezTo>
                    <a:cubicBezTo>
                      <a:pt x="3056721" y="2863180"/>
                      <a:pt x="3336639" y="2865720"/>
                      <a:pt x="3631289" y="2865720"/>
                    </a:cubicBezTo>
                    <a:cubicBezTo>
                      <a:pt x="4058531" y="2865720"/>
                      <a:pt x="4485774" y="2864450"/>
                      <a:pt x="4913017" y="2865720"/>
                    </a:cubicBezTo>
                    <a:cubicBezTo>
                      <a:pt x="5546515" y="2866990"/>
                      <a:pt x="12500261" y="2856830"/>
                      <a:pt x="13148491" y="2859370"/>
                    </a:cubicBezTo>
                    <a:cubicBezTo>
                      <a:pt x="13428409" y="2860640"/>
                      <a:pt x="13708327" y="2861910"/>
                      <a:pt x="13973512" y="2861910"/>
                    </a:cubicBezTo>
                    <a:cubicBezTo>
                      <a:pt x="14459686" y="2864450"/>
                      <a:pt x="14931125" y="2860640"/>
                      <a:pt x="15417299" y="2864450"/>
                    </a:cubicBezTo>
                    <a:cubicBezTo>
                      <a:pt x="15815076" y="2866990"/>
                      <a:pt x="16212853" y="2866990"/>
                      <a:pt x="16610632" y="2869530"/>
                    </a:cubicBezTo>
                    <a:cubicBezTo>
                      <a:pt x="17199932" y="2873340"/>
                      <a:pt x="17789233" y="2875880"/>
                      <a:pt x="18378533" y="2877150"/>
                    </a:cubicBezTo>
                    <a:cubicBezTo>
                      <a:pt x="18599521" y="2877150"/>
                      <a:pt x="18645436" y="2875880"/>
                      <a:pt x="18665756" y="2875880"/>
                    </a:cubicBezTo>
                    <a:close/>
                  </a:path>
                </a:pathLst>
              </a:custGeom>
              <a:solidFill>
                <a:srgbClr val="E7E3C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235800" y="186155"/>
              <a:ext cx="4955801" cy="759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674" b="1" dirty="0">
                  <a:solidFill>
                    <a:srgbClr val="222050"/>
                  </a:solidFill>
                  <a:latin typeface="Times New Roman" panose="02020603050405020304" pitchFamily="18" charset="0"/>
                  <a:ea typeface="Londrina Solid Heavy"/>
                  <a:cs typeface="Times New Roman" panose="02020603050405020304" pitchFamily="18" charset="0"/>
                  <a:sym typeface="Londrina Solid Heavy"/>
                </a:rPr>
                <a:t>Introduction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122863" y="6693662"/>
            <a:ext cx="5574268" cy="2397925"/>
            <a:chOff x="-1515" y="0"/>
            <a:chExt cx="7432357" cy="3197234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874984"/>
              <a:ext cx="7427401" cy="2322250"/>
              <a:chOff x="0" y="0"/>
              <a:chExt cx="18677425" cy="583968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0160" y="16510"/>
                <a:ext cx="18654564" cy="5811740"/>
              </a:xfrm>
              <a:custGeom>
                <a:avLst/>
                <a:gdLst/>
                <a:ahLst/>
                <a:cxnLst/>
                <a:rect l="l" t="t" r="r" b="b"/>
                <a:pathLst>
                  <a:path w="18654564" h="5811740">
                    <a:moveTo>
                      <a:pt x="18654564" y="5811740"/>
                    </a:moveTo>
                    <a:lnTo>
                      <a:pt x="0" y="5804120"/>
                    </a:lnTo>
                    <a:lnTo>
                      <a:pt x="0" y="2028890"/>
                    </a:lnTo>
                    <a:lnTo>
                      <a:pt x="17780" y="19050"/>
                    </a:lnTo>
                    <a:lnTo>
                      <a:pt x="9301021" y="0"/>
                    </a:lnTo>
                    <a:lnTo>
                      <a:pt x="18635514" y="5080"/>
                    </a:lnTo>
                    <a:close/>
                  </a:path>
                </a:pathLst>
              </a:custGeom>
              <a:solidFill>
                <a:srgbClr val="EAE9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-3810" y="0"/>
                <a:ext cx="18683775" cy="5838410"/>
              </a:xfrm>
              <a:custGeom>
                <a:avLst/>
                <a:gdLst/>
                <a:ahLst/>
                <a:cxnLst/>
                <a:rect l="l" t="t" r="r" b="b"/>
                <a:pathLst>
                  <a:path w="18683775" h="5838410">
                    <a:moveTo>
                      <a:pt x="18649484" y="21590"/>
                    </a:moveTo>
                    <a:cubicBezTo>
                      <a:pt x="18650756" y="34290"/>
                      <a:pt x="18650756" y="44450"/>
                      <a:pt x="18652025" y="54610"/>
                    </a:cubicBezTo>
                    <a:cubicBezTo>
                      <a:pt x="18654565" y="152729"/>
                      <a:pt x="18655834" y="280735"/>
                      <a:pt x="18658375" y="404170"/>
                    </a:cubicBezTo>
                    <a:cubicBezTo>
                      <a:pt x="18658375" y="582466"/>
                      <a:pt x="18671075" y="4098080"/>
                      <a:pt x="18677425" y="4276375"/>
                    </a:cubicBezTo>
                    <a:cubicBezTo>
                      <a:pt x="18683775" y="4546104"/>
                      <a:pt x="18679965" y="4820404"/>
                      <a:pt x="18679965" y="5090132"/>
                    </a:cubicBezTo>
                    <a:cubicBezTo>
                      <a:pt x="18679965" y="5327859"/>
                      <a:pt x="18681234" y="5547299"/>
                      <a:pt x="18682506" y="5777450"/>
                    </a:cubicBezTo>
                    <a:cubicBezTo>
                      <a:pt x="18682506" y="5799040"/>
                      <a:pt x="18682506" y="5813010"/>
                      <a:pt x="18682506" y="5837140"/>
                    </a:cubicBezTo>
                    <a:cubicBezTo>
                      <a:pt x="18659645" y="5837140"/>
                      <a:pt x="18639325" y="5838410"/>
                      <a:pt x="18563965" y="5837140"/>
                    </a:cubicBezTo>
                    <a:cubicBezTo>
                      <a:pt x="17606666" y="5832060"/>
                      <a:pt x="16634640" y="5838410"/>
                      <a:pt x="15677342" y="5833330"/>
                    </a:cubicBezTo>
                    <a:cubicBezTo>
                      <a:pt x="15102963" y="5829520"/>
                      <a:pt x="14543312" y="5832060"/>
                      <a:pt x="13968933" y="5829520"/>
                    </a:cubicBezTo>
                    <a:cubicBezTo>
                      <a:pt x="13703834" y="5828250"/>
                      <a:pt x="13438737" y="5826980"/>
                      <a:pt x="13173639" y="5825710"/>
                    </a:cubicBezTo>
                    <a:cubicBezTo>
                      <a:pt x="13011635" y="5825710"/>
                      <a:pt x="12864358" y="5826980"/>
                      <a:pt x="12702353" y="5826980"/>
                    </a:cubicBezTo>
                    <a:cubicBezTo>
                      <a:pt x="12289979" y="5825710"/>
                      <a:pt x="11155948" y="5826980"/>
                      <a:pt x="10743574" y="5825710"/>
                    </a:cubicBezTo>
                    <a:cubicBezTo>
                      <a:pt x="10449020" y="5824440"/>
                      <a:pt x="4557955" y="5833330"/>
                      <a:pt x="4263402" y="5832060"/>
                    </a:cubicBezTo>
                    <a:cubicBezTo>
                      <a:pt x="4189763" y="5832060"/>
                      <a:pt x="4101397" y="5833330"/>
                      <a:pt x="4027759" y="5833330"/>
                    </a:cubicBezTo>
                    <a:cubicBezTo>
                      <a:pt x="3851027" y="5833330"/>
                      <a:pt x="3689022" y="5834600"/>
                      <a:pt x="3512290" y="5834600"/>
                    </a:cubicBezTo>
                    <a:cubicBezTo>
                      <a:pt x="3070460" y="5834600"/>
                      <a:pt x="2643358" y="5833330"/>
                      <a:pt x="2201528" y="5832060"/>
                    </a:cubicBezTo>
                    <a:cubicBezTo>
                      <a:pt x="1936430" y="5830790"/>
                      <a:pt x="1671332" y="5829520"/>
                      <a:pt x="1420962" y="5828250"/>
                    </a:cubicBezTo>
                    <a:cubicBezTo>
                      <a:pt x="949676" y="5826980"/>
                      <a:pt x="478391" y="5825710"/>
                      <a:pt x="48260" y="5825710"/>
                    </a:cubicBezTo>
                    <a:cubicBezTo>
                      <a:pt x="38100" y="5825710"/>
                      <a:pt x="29210" y="5825710"/>
                      <a:pt x="19050" y="5824440"/>
                    </a:cubicBezTo>
                    <a:cubicBezTo>
                      <a:pt x="10160" y="5823170"/>
                      <a:pt x="5080" y="5816820"/>
                      <a:pt x="7620" y="5807930"/>
                    </a:cubicBezTo>
                    <a:cubicBezTo>
                      <a:pt x="16510" y="5775883"/>
                      <a:pt x="12700" y="5661592"/>
                      <a:pt x="11430" y="5542728"/>
                    </a:cubicBezTo>
                    <a:cubicBezTo>
                      <a:pt x="10160" y="5300430"/>
                      <a:pt x="6350" y="5062702"/>
                      <a:pt x="7620" y="4820404"/>
                    </a:cubicBezTo>
                    <a:cubicBezTo>
                      <a:pt x="5080" y="4518674"/>
                      <a:pt x="0" y="783619"/>
                      <a:pt x="7620" y="477317"/>
                    </a:cubicBezTo>
                    <a:cubicBezTo>
                      <a:pt x="8890" y="417885"/>
                      <a:pt x="7620" y="353882"/>
                      <a:pt x="8890" y="294450"/>
                    </a:cubicBezTo>
                    <a:cubicBezTo>
                      <a:pt x="10160" y="198445"/>
                      <a:pt x="12700" y="93297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110200" y="30480"/>
                      <a:pt x="345842" y="29210"/>
                    </a:cubicBezTo>
                    <a:cubicBezTo>
                      <a:pt x="743489" y="25400"/>
                      <a:pt x="1141136" y="22860"/>
                      <a:pt x="1553511" y="20320"/>
                    </a:cubicBezTo>
                    <a:cubicBezTo>
                      <a:pt x="1833337" y="17780"/>
                      <a:pt x="2113162" y="16510"/>
                      <a:pt x="2378260" y="13970"/>
                    </a:cubicBezTo>
                    <a:cubicBezTo>
                      <a:pt x="2643358" y="11430"/>
                      <a:pt x="2923184" y="8890"/>
                      <a:pt x="3188282" y="8890"/>
                    </a:cubicBezTo>
                    <a:cubicBezTo>
                      <a:pt x="3482835" y="7620"/>
                      <a:pt x="3777389" y="10160"/>
                      <a:pt x="4071942" y="8890"/>
                    </a:cubicBezTo>
                    <a:cubicBezTo>
                      <a:pt x="4440133" y="8890"/>
                      <a:pt x="11111766" y="6350"/>
                      <a:pt x="11479958" y="5080"/>
                    </a:cubicBezTo>
                    <a:cubicBezTo>
                      <a:pt x="11833421" y="3810"/>
                      <a:pt x="12186886" y="2540"/>
                      <a:pt x="12555077" y="2540"/>
                    </a:cubicBezTo>
                    <a:cubicBezTo>
                      <a:pt x="13158911" y="1270"/>
                      <a:pt x="13748018" y="0"/>
                      <a:pt x="14351852" y="0"/>
                    </a:cubicBezTo>
                    <a:cubicBezTo>
                      <a:pt x="14602223" y="0"/>
                      <a:pt x="14867320" y="2540"/>
                      <a:pt x="15117691" y="2540"/>
                    </a:cubicBezTo>
                    <a:cubicBezTo>
                      <a:pt x="15809892" y="3810"/>
                      <a:pt x="16516819" y="5080"/>
                      <a:pt x="17209019" y="7620"/>
                    </a:cubicBezTo>
                    <a:cubicBezTo>
                      <a:pt x="17577212" y="8890"/>
                      <a:pt x="17945403" y="12700"/>
                      <a:pt x="18313595" y="16510"/>
                    </a:cubicBezTo>
                    <a:cubicBezTo>
                      <a:pt x="18401960" y="16510"/>
                      <a:pt x="18490327" y="16510"/>
                      <a:pt x="18563965" y="16510"/>
                    </a:cubicBezTo>
                    <a:cubicBezTo>
                      <a:pt x="18630434" y="17780"/>
                      <a:pt x="18639325" y="20320"/>
                      <a:pt x="18649484" y="21590"/>
                    </a:cubicBezTo>
                    <a:close/>
                    <a:moveTo>
                      <a:pt x="18659645" y="5820630"/>
                    </a:moveTo>
                    <a:cubicBezTo>
                      <a:pt x="18660915" y="5804120"/>
                      <a:pt x="18662184" y="5791420"/>
                      <a:pt x="18662184" y="5778720"/>
                    </a:cubicBezTo>
                    <a:cubicBezTo>
                      <a:pt x="18660915" y="5524441"/>
                      <a:pt x="18659645" y="5282143"/>
                      <a:pt x="18659645" y="5021557"/>
                    </a:cubicBezTo>
                    <a:cubicBezTo>
                      <a:pt x="18659645" y="4902694"/>
                      <a:pt x="18662184" y="4783831"/>
                      <a:pt x="18660915" y="4664967"/>
                    </a:cubicBezTo>
                    <a:cubicBezTo>
                      <a:pt x="18660915" y="4555247"/>
                      <a:pt x="18659645" y="4440955"/>
                      <a:pt x="18658375" y="4331236"/>
                    </a:cubicBezTo>
                    <a:cubicBezTo>
                      <a:pt x="18653295" y="4162084"/>
                      <a:pt x="18641865" y="660184"/>
                      <a:pt x="18641865" y="491032"/>
                    </a:cubicBezTo>
                    <a:cubicBezTo>
                      <a:pt x="18639325" y="349310"/>
                      <a:pt x="18636784" y="203017"/>
                      <a:pt x="18634245" y="63500"/>
                    </a:cubicBezTo>
                    <a:cubicBezTo>
                      <a:pt x="18632975" y="44450"/>
                      <a:pt x="18631706" y="43180"/>
                      <a:pt x="18519782" y="41910"/>
                    </a:cubicBezTo>
                    <a:cubicBezTo>
                      <a:pt x="18475599" y="41910"/>
                      <a:pt x="18446143" y="41910"/>
                      <a:pt x="18401960" y="40640"/>
                    </a:cubicBezTo>
                    <a:cubicBezTo>
                      <a:pt x="18033770" y="36830"/>
                      <a:pt x="17650849" y="31750"/>
                      <a:pt x="17282658" y="30480"/>
                    </a:cubicBezTo>
                    <a:cubicBezTo>
                      <a:pt x="16384271" y="26670"/>
                      <a:pt x="15471156" y="25400"/>
                      <a:pt x="14572769" y="22860"/>
                    </a:cubicBezTo>
                    <a:cubicBezTo>
                      <a:pt x="14440219" y="22860"/>
                      <a:pt x="14292942" y="22860"/>
                      <a:pt x="14160394" y="22860"/>
                    </a:cubicBezTo>
                    <a:cubicBezTo>
                      <a:pt x="13939479" y="22860"/>
                      <a:pt x="13718564" y="22860"/>
                      <a:pt x="13512376" y="22860"/>
                    </a:cubicBezTo>
                    <a:cubicBezTo>
                      <a:pt x="13041090" y="22860"/>
                      <a:pt x="12569805" y="22860"/>
                      <a:pt x="12113248" y="24130"/>
                    </a:cubicBezTo>
                    <a:cubicBezTo>
                      <a:pt x="11715600" y="25400"/>
                      <a:pt x="5014512" y="29210"/>
                      <a:pt x="4616866" y="29210"/>
                    </a:cubicBezTo>
                    <a:cubicBezTo>
                      <a:pt x="3968848" y="29210"/>
                      <a:pt x="3320831" y="26670"/>
                      <a:pt x="2672814" y="33020"/>
                    </a:cubicBezTo>
                    <a:cubicBezTo>
                      <a:pt x="2334077" y="36830"/>
                      <a:pt x="2010069" y="36830"/>
                      <a:pt x="1686060" y="38100"/>
                    </a:cubicBezTo>
                    <a:cubicBezTo>
                      <a:pt x="1126409" y="41910"/>
                      <a:pt x="566757" y="45720"/>
                      <a:pt x="49530" y="50800"/>
                    </a:cubicBezTo>
                    <a:cubicBezTo>
                      <a:pt x="36830" y="50800"/>
                      <a:pt x="34290" y="53340"/>
                      <a:pt x="33020" y="79582"/>
                    </a:cubicBezTo>
                    <a:cubicBezTo>
                      <a:pt x="31750" y="161872"/>
                      <a:pt x="31750" y="244162"/>
                      <a:pt x="30480" y="326452"/>
                    </a:cubicBezTo>
                    <a:cubicBezTo>
                      <a:pt x="29210" y="463602"/>
                      <a:pt x="26670" y="596181"/>
                      <a:pt x="25400" y="733331"/>
                    </a:cubicBezTo>
                    <a:cubicBezTo>
                      <a:pt x="20320" y="879624"/>
                      <a:pt x="26670" y="4454670"/>
                      <a:pt x="29210" y="4600964"/>
                    </a:cubicBezTo>
                    <a:cubicBezTo>
                      <a:pt x="29210" y="4756401"/>
                      <a:pt x="29210" y="4916409"/>
                      <a:pt x="30480" y="5071846"/>
                    </a:cubicBezTo>
                    <a:cubicBezTo>
                      <a:pt x="30480" y="5186138"/>
                      <a:pt x="33020" y="5300430"/>
                      <a:pt x="33020" y="5414721"/>
                    </a:cubicBezTo>
                    <a:cubicBezTo>
                      <a:pt x="33020" y="5538156"/>
                      <a:pt x="33020" y="5661592"/>
                      <a:pt x="31750" y="5778720"/>
                    </a:cubicBezTo>
                    <a:cubicBezTo>
                      <a:pt x="31750" y="5782530"/>
                      <a:pt x="31750" y="5785070"/>
                      <a:pt x="31750" y="5788880"/>
                    </a:cubicBezTo>
                    <a:cubicBezTo>
                      <a:pt x="31750" y="5799040"/>
                      <a:pt x="35560" y="5802850"/>
                      <a:pt x="44450" y="5802850"/>
                    </a:cubicBezTo>
                    <a:cubicBezTo>
                      <a:pt x="139655" y="5802850"/>
                      <a:pt x="345842" y="5804120"/>
                      <a:pt x="537302" y="5804120"/>
                    </a:cubicBezTo>
                    <a:cubicBezTo>
                      <a:pt x="817128" y="5804120"/>
                      <a:pt x="1111681" y="5801580"/>
                      <a:pt x="1391507" y="5804120"/>
                    </a:cubicBezTo>
                    <a:cubicBezTo>
                      <a:pt x="1848064" y="5807930"/>
                      <a:pt x="2304622" y="5810470"/>
                      <a:pt x="2761180" y="5809200"/>
                    </a:cubicBezTo>
                    <a:cubicBezTo>
                      <a:pt x="3055733" y="5807930"/>
                      <a:pt x="3335559" y="5810470"/>
                      <a:pt x="3630112" y="5810470"/>
                    </a:cubicBezTo>
                    <a:cubicBezTo>
                      <a:pt x="4057214" y="5810470"/>
                      <a:pt x="4484316" y="5809200"/>
                      <a:pt x="4911419" y="5810470"/>
                    </a:cubicBezTo>
                    <a:cubicBezTo>
                      <a:pt x="5544708" y="5811740"/>
                      <a:pt x="12496167" y="5801580"/>
                      <a:pt x="13144185" y="5804120"/>
                    </a:cubicBezTo>
                    <a:cubicBezTo>
                      <a:pt x="13424009" y="5805390"/>
                      <a:pt x="13703834" y="5806660"/>
                      <a:pt x="13968933" y="5806660"/>
                    </a:cubicBezTo>
                    <a:cubicBezTo>
                      <a:pt x="14454947" y="5809200"/>
                      <a:pt x="14926231" y="5805390"/>
                      <a:pt x="15412245" y="5809200"/>
                    </a:cubicBezTo>
                    <a:cubicBezTo>
                      <a:pt x="15809892" y="5811740"/>
                      <a:pt x="16207537" y="5811740"/>
                      <a:pt x="16605186" y="5814280"/>
                    </a:cubicBezTo>
                    <a:cubicBezTo>
                      <a:pt x="17194292" y="5818090"/>
                      <a:pt x="17783399" y="5820630"/>
                      <a:pt x="18372506" y="5821900"/>
                    </a:cubicBezTo>
                    <a:cubicBezTo>
                      <a:pt x="18593419" y="5821900"/>
                      <a:pt x="18639325" y="5820630"/>
                      <a:pt x="18659645" y="5820630"/>
                    </a:cubicBezTo>
                    <a:close/>
                  </a:path>
                </a:pathLst>
              </a:custGeom>
              <a:solidFill>
                <a:srgbClr val="E7E3C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-1515" y="0"/>
              <a:ext cx="7432357" cy="1150714"/>
              <a:chOff x="-3810" y="0"/>
              <a:chExt cx="18689886" cy="289366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0159" y="16509"/>
                <a:ext cx="18660675" cy="2866991"/>
              </a:xfrm>
              <a:custGeom>
                <a:avLst/>
                <a:gdLst/>
                <a:ahLst/>
                <a:cxnLst/>
                <a:rect l="l" t="t" r="r" b="b"/>
                <a:pathLst>
                  <a:path w="18660676" h="2866990">
                    <a:moveTo>
                      <a:pt x="18660676" y="2866990"/>
                    </a:moveTo>
                    <a:lnTo>
                      <a:pt x="0" y="2859370"/>
                    </a:lnTo>
                    <a:lnTo>
                      <a:pt x="0" y="1007574"/>
                    </a:lnTo>
                    <a:lnTo>
                      <a:pt x="17780" y="19050"/>
                    </a:lnTo>
                    <a:lnTo>
                      <a:pt x="9304069" y="0"/>
                    </a:lnTo>
                    <a:lnTo>
                      <a:pt x="18641626" y="5080"/>
                    </a:lnTo>
                    <a:close/>
                  </a:path>
                </a:pathLst>
              </a:custGeom>
              <a:solidFill>
                <a:srgbClr val="9B99C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-3810" y="0"/>
                <a:ext cx="18689886" cy="2893660"/>
              </a:xfrm>
              <a:custGeom>
                <a:avLst/>
                <a:gdLst/>
                <a:ahLst/>
                <a:cxnLst/>
                <a:rect l="l" t="t" r="r" b="b"/>
                <a:pathLst>
                  <a:path w="18689886" h="2893660">
                    <a:moveTo>
                      <a:pt x="18655596" y="21590"/>
                    </a:moveTo>
                    <a:cubicBezTo>
                      <a:pt x="18656867" y="34290"/>
                      <a:pt x="18656867" y="44450"/>
                      <a:pt x="18658136" y="54610"/>
                    </a:cubicBezTo>
                    <a:cubicBezTo>
                      <a:pt x="18660676" y="107165"/>
                      <a:pt x="18661946" y="169179"/>
                      <a:pt x="18664486" y="228978"/>
                    </a:cubicBezTo>
                    <a:cubicBezTo>
                      <a:pt x="18664486" y="315354"/>
                      <a:pt x="18677186" y="2018520"/>
                      <a:pt x="18683536" y="2104897"/>
                    </a:cubicBezTo>
                    <a:cubicBezTo>
                      <a:pt x="18689886" y="2235569"/>
                      <a:pt x="18686076" y="2368456"/>
                      <a:pt x="18686076" y="2499127"/>
                    </a:cubicBezTo>
                    <a:cubicBezTo>
                      <a:pt x="18686076" y="2614296"/>
                      <a:pt x="18687346" y="2720605"/>
                      <a:pt x="18688617" y="2832700"/>
                    </a:cubicBezTo>
                    <a:cubicBezTo>
                      <a:pt x="18688617" y="2854290"/>
                      <a:pt x="18688617" y="2868260"/>
                      <a:pt x="18688617" y="2892390"/>
                    </a:cubicBezTo>
                    <a:cubicBezTo>
                      <a:pt x="18665756" y="2892390"/>
                      <a:pt x="18645436" y="2893660"/>
                      <a:pt x="18570057" y="2892390"/>
                    </a:cubicBezTo>
                    <a:cubicBezTo>
                      <a:pt x="17612442" y="2887310"/>
                      <a:pt x="16640097" y="2893660"/>
                      <a:pt x="15682484" y="2888580"/>
                    </a:cubicBezTo>
                    <a:cubicBezTo>
                      <a:pt x="15107916" y="2884770"/>
                      <a:pt x="14548080" y="2887310"/>
                      <a:pt x="13973512" y="2884770"/>
                    </a:cubicBezTo>
                    <a:cubicBezTo>
                      <a:pt x="13708327" y="2883500"/>
                      <a:pt x="13443142" y="2882230"/>
                      <a:pt x="13177956" y="2880960"/>
                    </a:cubicBezTo>
                    <a:cubicBezTo>
                      <a:pt x="13015899" y="2880960"/>
                      <a:pt x="12868574" y="2882230"/>
                      <a:pt x="12706515" y="2882230"/>
                    </a:cubicBezTo>
                    <a:cubicBezTo>
                      <a:pt x="12294006" y="2880960"/>
                      <a:pt x="11159602" y="2882230"/>
                      <a:pt x="10747092" y="2880960"/>
                    </a:cubicBezTo>
                    <a:cubicBezTo>
                      <a:pt x="10452442" y="2879690"/>
                      <a:pt x="4559437" y="2888580"/>
                      <a:pt x="4264787" y="2887310"/>
                    </a:cubicBezTo>
                    <a:cubicBezTo>
                      <a:pt x="4191124" y="2887310"/>
                      <a:pt x="4102729" y="2888580"/>
                      <a:pt x="4029067" y="2888580"/>
                    </a:cubicBezTo>
                    <a:cubicBezTo>
                      <a:pt x="3852276" y="2888580"/>
                      <a:pt x="3690219" y="2889850"/>
                      <a:pt x="3513429" y="2889850"/>
                    </a:cubicBezTo>
                    <a:cubicBezTo>
                      <a:pt x="3071453" y="2889850"/>
                      <a:pt x="2644210" y="2888580"/>
                      <a:pt x="2202235" y="2887310"/>
                    </a:cubicBezTo>
                    <a:cubicBezTo>
                      <a:pt x="1937050" y="2886040"/>
                      <a:pt x="1671865" y="2884770"/>
                      <a:pt x="1421412" y="2883500"/>
                    </a:cubicBezTo>
                    <a:cubicBezTo>
                      <a:pt x="949971" y="2882230"/>
                      <a:pt x="478531" y="2880960"/>
                      <a:pt x="48260" y="2880960"/>
                    </a:cubicBezTo>
                    <a:cubicBezTo>
                      <a:pt x="38100" y="2880960"/>
                      <a:pt x="29210" y="2880960"/>
                      <a:pt x="19050" y="2879690"/>
                    </a:cubicBezTo>
                    <a:cubicBezTo>
                      <a:pt x="10160" y="2878420"/>
                      <a:pt x="5080" y="2872070"/>
                      <a:pt x="7620" y="2863180"/>
                    </a:cubicBezTo>
                    <a:cubicBezTo>
                      <a:pt x="16510" y="2831345"/>
                      <a:pt x="12700" y="2775975"/>
                      <a:pt x="11430" y="2718391"/>
                    </a:cubicBezTo>
                    <a:cubicBezTo>
                      <a:pt x="10160" y="2601008"/>
                      <a:pt x="6350" y="2485839"/>
                      <a:pt x="7620" y="2368456"/>
                    </a:cubicBezTo>
                    <a:cubicBezTo>
                      <a:pt x="5080" y="2222280"/>
                      <a:pt x="0" y="412804"/>
                      <a:pt x="7620" y="264414"/>
                    </a:cubicBezTo>
                    <a:cubicBezTo>
                      <a:pt x="8890" y="235622"/>
                      <a:pt x="7620" y="204615"/>
                      <a:pt x="8890" y="175823"/>
                    </a:cubicBezTo>
                    <a:cubicBezTo>
                      <a:pt x="10160" y="129312"/>
                      <a:pt x="12700" y="78373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110218" y="30480"/>
                      <a:pt x="345939" y="29210"/>
                    </a:cubicBezTo>
                    <a:cubicBezTo>
                      <a:pt x="743716" y="25400"/>
                      <a:pt x="1141494" y="22860"/>
                      <a:pt x="1554005" y="20320"/>
                    </a:cubicBezTo>
                    <a:cubicBezTo>
                      <a:pt x="1833922" y="17780"/>
                      <a:pt x="2113840" y="16510"/>
                      <a:pt x="2379025" y="13970"/>
                    </a:cubicBezTo>
                    <a:cubicBezTo>
                      <a:pt x="2644210" y="11430"/>
                      <a:pt x="2924128" y="8890"/>
                      <a:pt x="3189313" y="8890"/>
                    </a:cubicBezTo>
                    <a:cubicBezTo>
                      <a:pt x="3483964" y="7620"/>
                      <a:pt x="3778614" y="10160"/>
                      <a:pt x="4073264" y="8890"/>
                    </a:cubicBezTo>
                    <a:cubicBezTo>
                      <a:pt x="4441577" y="8890"/>
                      <a:pt x="11115405" y="6350"/>
                      <a:pt x="11483718" y="5080"/>
                    </a:cubicBezTo>
                    <a:cubicBezTo>
                      <a:pt x="11837298" y="3810"/>
                      <a:pt x="12190879" y="2540"/>
                      <a:pt x="12559192" y="2540"/>
                    </a:cubicBezTo>
                    <a:cubicBezTo>
                      <a:pt x="13163224" y="1270"/>
                      <a:pt x="13752524" y="0"/>
                      <a:pt x="14356557" y="0"/>
                    </a:cubicBezTo>
                    <a:cubicBezTo>
                      <a:pt x="14607010" y="0"/>
                      <a:pt x="14872195" y="2540"/>
                      <a:pt x="15122648" y="2540"/>
                    </a:cubicBezTo>
                    <a:cubicBezTo>
                      <a:pt x="15815076" y="3810"/>
                      <a:pt x="16522236" y="5080"/>
                      <a:pt x="17214665" y="7620"/>
                    </a:cubicBezTo>
                    <a:cubicBezTo>
                      <a:pt x="17582977" y="8890"/>
                      <a:pt x="17951291" y="12700"/>
                      <a:pt x="18319604" y="16510"/>
                    </a:cubicBezTo>
                    <a:cubicBezTo>
                      <a:pt x="18407998" y="16510"/>
                      <a:pt x="18496394" y="16510"/>
                      <a:pt x="18570057" y="16510"/>
                    </a:cubicBezTo>
                    <a:cubicBezTo>
                      <a:pt x="18636546" y="17780"/>
                      <a:pt x="18645436" y="20320"/>
                      <a:pt x="18655596" y="21590"/>
                    </a:cubicBezTo>
                    <a:close/>
                    <a:moveTo>
                      <a:pt x="18665756" y="2875880"/>
                    </a:moveTo>
                    <a:cubicBezTo>
                      <a:pt x="18667026" y="2859370"/>
                      <a:pt x="18668296" y="2846670"/>
                      <a:pt x="18668296" y="2833970"/>
                    </a:cubicBezTo>
                    <a:cubicBezTo>
                      <a:pt x="18667026" y="2709532"/>
                      <a:pt x="18665756" y="2592149"/>
                      <a:pt x="18665756" y="2465906"/>
                    </a:cubicBezTo>
                    <a:cubicBezTo>
                      <a:pt x="18665756" y="2408322"/>
                      <a:pt x="18668296" y="2350737"/>
                      <a:pt x="18667026" y="2293153"/>
                    </a:cubicBezTo>
                    <a:cubicBezTo>
                      <a:pt x="18667026" y="2239998"/>
                      <a:pt x="18665756" y="2184629"/>
                      <a:pt x="18664486" y="2131474"/>
                    </a:cubicBezTo>
                    <a:cubicBezTo>
                      <a:pt x="18659406" y="2049527"/>
                      <a:pt x="18647976" y="353005"/>
                      <a:pt x="18647976" y="271058"/>
                    </a:cubicBezTo>
                    <a:cubicBezTo>
                      <a:pt x="18645436" y="202400"/>
                      <a:pt x="18642896" y="131527"/>
                      <a:pt x="18640356" y="63500"/>
                    </a:cubicBezTo>
                    <a:cubicBezTo>
                      <a:pt x="18639086" y="44450"/>
                      <a:pt x="18637817" y="43180"/>
                      <a:pt x="18525859" y="41910"/>
                    </a:cubicBezTo>
                    <a:cubicBezTo>
                      <a:pt x="18481660" y="41910"/>
                      <a:pt x="18452196" y="41910"/>
                      <a:pt x="18407998" y="40640"/>
                    </a:cubicBezTo>
                    <a:cubicBezTo>
                      <a:pt x="18039686" y="36830"/>
                      <a:pt x="17656641" y="31750"/>
                      <a:pt x="17288327" y="30480"/>
                    </a:cubicBezTo>
                    <a:cubicBezTo>
                      <a:pt x="16389644" y="26670"/>
                      <a:pt x="15476230" y="25400"/>
                      <a:pt x="14577547" y="22860"/>
                    </a:cubicBezTo>
                    <a:cubicBezTo>
                      <a:pt x="14444953" y="22860"/>
                      <a:pt x="14297629" y="22860"/>
                      <a:pt x="14165036" y="22860"/>
                    </a:cubicBezTo>
                    <a:cubicBezTo>
                      <a:pt x="13944047" y="22860"/>
                      <a:pt x="13723059" y="22860"/>
                      <a:pt x="13516805" y="22860"/>
                    </a:cubicBezTo>
                    <a:cubicBezTo>
                      <a:pt x="13045364" y="22860"/>
                      <a:pt x="12573923" y="22860"/>
                      <a:pt x="12117216" y="24130"/>
                    </a:cubicBezTo>
                    <a:cubicBezTo>
                      <a:pt x="11719438" y="25400"/>
                      <a:pt x="5016145" y="29210"/>
                      <a:pt x="4618367" y="29210"/>
                    </a:cubicBezTo>
                    <a:cubicBezTo>
                      <a:pt x="3970137" y="29210"/>
                      <a:pt x="3321906" y="26670"/>
                      <a:pt x="2673676" y="33020"/>
                    </a:cubicBezTo>
                    <a:cubicBezTo>
                      <a:pt x="2334828" y="36830"/>
                      <a:pt x="2010713" y="36830"/>
                      <a:pt x="1686597" y="38100"/>
                    </a:cubicBezTo>
                    <a:cubicBezTo>
                      <a:pt x="1126762" y="41910"/>
                      <a:pt x="566926" y="45720"/>
                      <a:pt x="49530" y="50800"/>
                    </a:cubicBezTo>
                    <a:cubicBezTo>
                      <a:pt x="36830" y="50800"/>
                      <a:pt x="34290" y="53340"/>
                      <a:pt x="33020" y="71728"/>
                    </a:cubicBezTo>
                    <a:cubicBezTo>
                      <a:pt x="31750" y="111594"/>
                      <a:pt x="31750" y="151460"/>
                      <a:pt x="30480" y="191326"/>
                    </a:cubicBezTo>
                    <a:cubicBezTo>
                      <a:pt x="29210" y="257770"/>
                      <a:pt x="26670" y="321998"/>
                      <a:pt x="25400" y="388442"/>
                    </a:cubicBezTo>
                    <a:cubicBezTo>
                      <a:pt x="20320" y="459315"/>
                      <a:pt x="26670" y="2191273"/>
                      <a:pt x="29210" y="2262146"/>
                    </a:cubicBezTo>
                    <a:cubicBezTo>
                      <a:pt x="29210" y="2337449"/>
                      <a:pt x="29210" y="2414966"/>
                      <a:pt x="30480" y="2490269"/>
                    </a:cubicBezTo>
                    <a:cubicBezTo>
                      <a:pt x="30480" y="2545638"/>
                      <a:pt x="33020" y="2601008"/>
                      <a:pt x="33020" y="2656377"/>
                    </a:cubicBezTo>
                    <a:cubicBezTo>
                      <a:pt x="33020" y="2716176"/>
                      <a:pt x="33020" y="2775975"/>
                      <a:pt x="31750" y="2833970"/>
                    </a:cubicBezTo>
                    <a:cubicBezTo>
                      <a:pt x="31750" y="2837780"/>
                      <a:pt x="31750" y="2840320"/>
                      <a:pt x="31750" y="2844130"/>
                    </a:cubicBezTo>
                    <a:cubicBezTo>
                      <a:pt x="31750" y="2854290"/>
                      <a:pt x="35560" y="2858100"/>
                      <a:pt x="44450" y="2858100"/>
                    </a:cubicBezTo>
                    <a:cubicBezTo>
                      <a:pt x="139683" y="2858100"/>
                      <a:pt x="345939" y="2859370"/>
                      <a:pt x="537461" y="2859370"/>
                    </a:cubicBezTo>
                    <a:cubicBezTo>
                      <a:pt x="817379" y="2859370"/>
                      <a:pt x="1112029" y="2856830"/>
                      <a:pt x="1391947" y="2859370"/>
                    </a:cubicBezTo>
                    <a:cubicBezTo>
                      <a:pt x="1848655" y="2863180"/>
                      <a:pt x="2305363" y="2865720"/>
                      <a:pt x="2762071" y="2864450"/>
                    </a:cubicBezTo>
                    <a:cubicBezTo>
                      <a:pt x="3056721" y="2863180"/>
                      <a:pt x="3336639" y="2865720"/>
                      <a:pt x="3631289" y="2865720"/>
                    </a:cubicBezTo>
                    <a:cubicBezTo>
                      <a:pt x="4058531" y="2865720"/>
                      <a:pt x="4485774" y="2864450"/>
                      <a:pt x="4913017" y="2865720"/>
                    </a:cubicBezTo>
                    <a:cubicBezTo>
                      <a:pt x="5546515" y="2866990"/>
                      <a:pt x="12500261" y="2856830"/>
                      <a:pt x="13148491" y="2859370"/>
                    </a:cubicBezTo>
                    <a:cubicBezTo>
                      <a:pt x="13428409" y="2860640"/>
                      <a:pt x="13708327" y="2861910"/>
                      <a:pt x="13973512" y="2861910"/>
                    </a:cubicBezTo>
                    <a:cubicBezTo>
                      <a:pt x="14459686" y="2864450"/>
                      <a:pt x="14931125" y="2860640"/>
                      <a:pt x="15417299" y="2864450"/>
                    </a:cubicBezTo>
                    <a:cubicBezTo>
                      <a:pt x="15815076" y="2866990"/>
                      <a:pt x="16212853" y="2866990"/>
                      <a:pt x="16610632" y="2869530"/>
                    </a:cubicBezTo>
                    <a:cubicBezTo>
                      <a:pt x="17199932" y="2873340"/>
                      <a:pt x="17789233" y="2875880"/>
                      <a:pt x="18378533" y="2877150"/>
                    </a:cubicBezTo>
                    <a:cubicBezTo>
                      <a:pt x="18599521" y="2877150"/>
                      <a:pt x="18645436" y="2875880"/>
                      <a:pt x="18665756" y="2875880"/>
                    </a:cubicBezTo>
                    <a:close/>
                  </a:path>
                </a:pathLst>
              </a:custGeom>
              <a:solidFill>
                <a:srgbClr val="9B99CB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512012" y="185861"/>
              <a:ext cx="6528757" cy="7523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674" b="1" dirty="0">
                  <a:solidFill>
                    <a:srgbClr val="222050"/>
                  </a:solidFill>
                  <a:latin typeface="Times New Roman" panose="02020603050405020304" pitchFamily="18" charset="0"/>
                  <a:ea typeface="Londrina Solid Heavy"/>
                  <a:cs typeface="Times New Roman" panose="02020603050405020304" pitchFamily="18" charset="0"/>
                  <a:sym typeface="Londrina Solid Heavy"/>
                </a:rPr>
                <a:t>Data and Methodology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124000" y="9334195"/>
            <a:ext cx="5572373" cy="4591392"/>
            <a:chOff x="0" y="0"/>
            <a:chExt cx="7429831" cy="6121856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874984"/>
              <a:ext cx="7427401" cy="5246872"/>
              <a:chOff x="0" y="0"/>
              <a:chExt cx="18677425" cy="1319412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0160" y="16510"/>
                <a:ext cx="18654564" cy="13166186"/>
              </a:xfrm>
              <a:custGeom>
                <a:avLst/>
                <a:gdLst/>
                <a:ahLst/>
                <a:cxnLst/>
                <a:rect l="l" t="t" r="r" b="b"/>
                <a:pathLst>
                  <a:path w="18654564" h="13166186">
                    <a:moveTo>
                      <a:pt x="18654564" y="13166186"/>
                    </a:moveTo>
                    <a:lnTo>
                      <a:pt x="0" y="13158565"/>
                    </a:lnTo>
                    <a:lnTo>
                      <a:pt x="0" y="4579604"/>
                    </a:lnTo>
                    <a:lnTo>
                      <a:pt x="17780" y="19050"/>
                    </a:lnTo>
                    <a:lnTo>
                      <a:pt x="9301021" y="0"/>
                    </a:lnTo>
                    <a:lnTo>
                      <a:pt x="18635514" y="5080"/>
                    </a:lnTo>
                    <a:close/>
                  </a:path>
                </a:pathLst>
              </a:custGeom>
              <a:solidFill>
                <a:srgbClr val="EDEDE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-3810" y="0"/>
                <a:ext cx="18683775" cy="13192855"/>
              </a:xfrm>
              <a:custGeom>
                <a:avLst/>
                <a:gdLst/>
                <a:ahLst/>
                <a:cxnLst/>
                <a:rect l="l" t="t" r="r" b="b"/>
                <a:pathLst>
                  <a:path w="18683775" h="13192855">
                    <a:moveTo>
                      <a:pt x="18649484" y="21590"/>
                    </a:moveTo>
                    <a:cubicBezTo>
                      <a:pt x="18650756" y="34290"/>
                      <a:pt x="18650756" y="44450"/>
                      <a:pt x="18652025" y="54610"/>
                    </a:cubicBezTo>
                    <a:cubicBezTo>
                      <a:pt x="18654565" y="266523"/>
                      <a:pt x="18655834" y="559346"/>
                      <a:pt x="18658375" y="841710"/>
                    </a:cubicBezTo>
                    <a:cubicBezTo>
                      <a:pt x="18658375" y="1249570"/>
                      <a:pt x="18671075" y="9291733"/>
                      <a:pt x="18677425" y="9699592"/>
                    </a:cubicBezTo>
                    <a:cubicBezTo>
                      <a:pt x="18683775" y="10316611"/>
                      <a:pt x="18679965" y="10944088"/>
                      <a:pt x="18679965" y="11561107"/>
                    </a:cubicBezTo>
                    <a:cubicBezTo>
                      <a:pt x="18679965" y="12104920"/>
                      <a:pt x="18681234" y="12606901"/>
                      <a:pt x="18682506" y="13131896"/>
                    </a:cubicBezTo>
                    <a:cubicBezTo>
                      <a:pt x="18682506" y="13153485"/>
                      <a:pt x="18682506" y="13167455"/>
                      <a:pt x="18682506" y="13191585"/>
                    </a:cubicBezTo>
                    <a:cubicBezTo>
                      <a:pt x="18659645" y="13191585"/>
                      <a:pt x="18639325" y="13192855"/>
                      <a:pt x="18563965" y="13191585"/>
                    </a:cubicBezTo>
                    <a:cubicBezTo>
                      <a:pt x="17606666" y="13186505"/>
                      <a:pt x="16634640" y="13192855"/>
                      <a:pt x="15677342" y="13187775"/>
                    </a:cubicBezTo>
                    <a:cubicBezTo>
                      <a:pt x="15102963" y="13183966"/>
                      <a:pt x="14543312" y="13186505"/>
                      <a:pt x="13968933" y="13183966"/>
                    </a:cubicBezTo>
                    <a:cubicBezTo>
                      <a:pt x="13703834" y="13182696"/>
                      <a:pt x="13438737" y="13181425"/>
                      <a:pt x="13173639" y="13180155"/>
                    </a:cubicBezTo>
                    <a:cubicBezTo>
                      <a:pt x="13011635" y="13180155"/>
                      <a:pt x="12864358" y="13181425"/>
                      <a:pt x="12702353" y="13181425"/>
                    </a:cubicBezTo>
                    <a:cubicBezTo>
                      <a:pt x="12289979" y="13180155"/>
                      <a:pt x="11155948" y="13181425"/>
                      <a:pt x="10743574" y="13180155"/>
                    </a:cubicBezTo>
                    <a:cubicBezTo>
                      <a:pt x="10449020" y="13178885"/>
                      <a:pt x="4557955" y="13187775"/>
                      <a:pt x="4263402" y="13186505"/>
                    </a:cubicBezTo>
                    <a:cubicBezTo>
                      <a:pt x="4189763" y="13186505"/>
                      <a:pt x="4101397" y="13187775"/>
                      <a:pt x="4027759" y="13187775"/>
                    </a:cubicBezTo>
                    <a:cubicBezTo>
                      <a:pt x="3851027" y="13187775"/>
                      <a:pt x="3689022" y="13189046"/>
                      <a:pt x="3512290" y="13189046"/>
                    </a:cubicBezTo>
                    <a:cubicBezTo>
                      <a:pt x="3070460" y="13189046"/>
                      <a:pt x="2643358" y="13187775"/>
                      <a:pt x="2201528" y="13186505"/>
                    </a:cubicBezTo>
                    <a:cubicBezTo>
                      <a:pt x="1936430" y="13185235"/>
                      <a:pt x="1671332" y="13183966"/>
                      <a:pt x="1420962" y="13182696"/>
                    </a:cubicBezTo>
                    <a:cubicBezTo>
                      <a:pt x="949676" y="13181425"/>
                      <a:pt x="478391" y="13180155"/>
                      <a:pt x="48260" y="13180155"/>
                    </a:cubicBezTo>
                    <a:cubicBezTo>
                      <a:pt x="38100" y="13180155"/>
                      <a:pt x="29210" y="13180155"/>
                      <a:pt x="19050" y="13178885"/>
                    </a:cubicBezTo>
                    <a:cubicBezTo>
                      <a:pt x="10160" y="13177616"/>
                      <a:pt x="5080" y="13171266"/>
                      <a:pt x="7620" y="13162375"/>
                    </a:cubicBezTo>
                    <a:cubicBezTo>
                      <a:pt x="16510" y="13129800"/>
                      <a:pt x="12700" y="12868351"/>
                      <a:pt x="11430" y="12596444"/>
                    </a:cubicBezTo>
                    <a:cubicBezTo>
                      <a:pt x="10160" y="12042173"/>
                      <a:pt x="6350" y="11498359"/>
                      <a:pt x="7620" y="10944088"/>
                    </a:cubicBezTo>
                    <a:cubicBezTo>
                      <a:pt x="5080" y="10253864"/>
                      <a:pt x="0" y="1709719"/>
                      <a:pt x="7620" y="1009037"/>
                    </a:cubicBezTo>
                    <a:cubicBezTo>
                      <a:pt x="8890" y="873084"/>
                      <a:pt x="7620" y="726672"/>
                      <a:pt x="8890" y="590719"/>
                    </a:cubicBezTo>
                    <a:cubicBezTo>
                      <a:pt x="10160" y="371103"/>
                      <a:pt x="12700" y="13057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110200" y="30480"/>
                      <a:pt x="345842" y="29210"/>
                    </a:cubicBezTo>
                    <a:cubicBezTo>
                      <a:pt x="743489" y="25400"/>
                      <a:pt x="1141136" y="22860"/>
                      <a:pt x="1553511" y="20320"/>
                    </a:cubicBezTo>
                    <a:cubicBezTo>
                      <a:pt x="1833337" y="17780"/>
                      <a:pt x="2113162" y="16510"/>
                      <a:pt x="2378260" y="13970"/>
                    </a:cubicBezTo>
                    <a:cubicBezTo>
                      <a:pt x="2643358" y="11430"/>
                      <a:pt x="2923184" y="8890"/>
                      <a:pt x="3188282" y="8890"/>
                    </a:cubicBezTo>
                    <a:cubicBezTo>
                      <a:pt x="3482835" y="7620"/>
                      <a:pt x="3777389" y="10160"/>
                      <a:pt x="4071942" y="8890"/>
                    </a:cubicBezTo>
                    <a:cubicBezTo>
                      <a:pt x="4440133" y="8890"/>
                      <a:pt x="11111766" y="6350"/>
                      <a:pt x="11479958" y="5080"/>
                    </a:cubicBezTo>
                    <a:cubicBezTo>
                      <a:pt x="11833421" y="3810"/>
                      <a:pt x="12186886" y="2540"/>
                      <a:pt x="12555077" y="2540"/>
                    </a:cubicBezTo>
                    <a:cubicBezTo>
                      <a:pt x="13158911" y="1270"/>
                      <a:pt x="13748018" y="0"/>
                      <a:pt x="14351852" y="0"/>
                    </a:cubicBezTo>
                    <a:cubicBezTo>
                      <a:pt x="14602223" y="0"/>
                      <a:pt x="14867320" y="2540"/>
                      <a:pt x="15117691" y="2540"/>
                    </a:cubicBezTo>
                    <a:cubicBezTo>
                      <a:pt x="15809892" y="3810"/>
                      <a:pt x="16516819" y="5080"/>
                      <a:pt x="17209019" y="7620"/>
                    </a:cubicBezTo>
                    <a:cubicBezTo>
                      <a:pt x="17577212" y="8890"/>
                      <a:pt x="17945403" y="12700"/>
                      <a:pt x="18313595" y="16510"/>
                    </a:cubicBezTo>
                    <a:cubicBezTo>
                      <a:pt x="18401960" y="16510"/>
                      <a:pt x="18490327" y="16510"/>
                      <a:pt x="18563965" y="16510"/>
                    </a:cubicBezTo>
                    <a:cubicBezTo>
                      <a:pt x="18630434" y="17780"/>
                      <a:pt x="18639325" y="20320"/>
                      <a:pt x="18649484" y="21590"/>
                    </a:cubicBezTo>
                    <a:close/>
                    <a:moveTo>
                      <a:pt x="18659645" y="13175075"/>
                    </a:moveTo>
                    <a:cubicBezTo>
                      <a:pt x="18660915" y="13158566"/>
                      <a:pt x="18662184" y="13145866"/>
                      <a:pt x="18662184" y="13133166"/>
                    </a:cubicBezTo>
                    <a:cubicBezTo>
                      <a:pt x="18660915" y="12554612"/>
                      <a:pt x="18659645" y="12000341"/>
                      <a:pt x="18659645" y="11404238"/>
                    </a:cubicBezTo>
                    <a:cubicBezTo>
                      <a:pt x="18659645" y="11132331"/>
                      <a:pt x="18662184" y="10860425"/>
                      <a:pt x="18660915" y="10588518"/>
                    </a:cubicBezTo>
                    <a:cubicBezTo>
                      <a:pt x="18660915" y="10337527"/>
                      <a:pt x="18659645" y="10076078"/>
                      <a:pt x="18658375" y="9825088"/>
                    </a:cubicBezTo>
                    <a:cubicBezTo>
                      <a:pt x="18653295" y="9438143"/>
                      <a:pt x="18641865" y="1427355"/>
                      <a:pt x="18641865" y="1040411"/>
                    </a:cubicBezTo>
                    <a:cubicBezTo>
                      <a:pt x="18639325" y="716215"/>
                      <a:pt x="18636784" y="381560"/>
                      <a:pt x="18634245" y="63500"/>
                    </a:cubicBezTo>
                    <a:cubicBezTo>
                      <a:pt x="18632975" y="44450"/>
                      <a:pt x="18631706" y="43180"/>
                      <a:pt x="18519782" y="41910"/>
                    </a:cubicBezTo>
                    <a:cubicBezTo>
                      <a:pt x="18475599" y="41910"/>
                      <a:pt x="18446143" y="41910"/>
                      <a:pt x="18401960" y="40640"/>
                    </a:cubicBezTo>
                    <a:cubicBezTo>
                      <a:pt x="18033770" y="36830"/>
                      <a:pt x="17650849" y="31750"/>
                      <a:pt x="17282658" y="30480"/>
                    </a:cubicBezTo>
                    <a:cubicBezTo>
                      <a:pt x="16384271" y="26670"/>
                      <a:pt x="15471156" y="25400"/>
                      <a:pt x="14572769" y="22860"/>
                    </a:cubicBezTo>
                    <a:cubicBezTo>
                      <a:pt x="14440219" y="22860"/>
                      <a:pt x="14292942" y="22860"/>
                      <a:pt x="14160394" y="22860"/>
                    </a:cubicBezTo>
                    <a:cubicBezTo>
                      <a:pt x="13939479" y="22860"/>
                      <a:pt x="13718564" y="22860"/>
                      <a:pt x="13512376" y="22860"/>
                    </a:cubicBezTo>
                    <a:cubicBezTo>
                      <a:pt x="13041090" y="22860"/>
                      <a:pt x="12569805" y="22860"/>
                      <a:pt x="12113248" y="24130"/>
                    </a:cubicBezTo>
                    <a:cubicBezTo>
                      <a:pt x="11715600" y="25400"/>
                      <a:pt x="5014512" y="29210"/>
                      <a:pt x="4616866" y="29210"/>
                    </a:cubicBezTo>
                    <a:cubicBezTo>
                      <a:pt x="3968848" y="29210"/>
                      <a:pt x="3320831" y="26670"/>
                      <a:pt x="2672814" y="33020"/>
                    </a:cubicBezTo>
                    <a:cubicBezTo>
                      <a:pt x="2334077" y="36830"/>
                      <a:pt x="2010069" y="36830"/>
                      <a:pt x="1686060" y="38100"/>
                    </a:cubicBezTo>
                    <a:cubicBezTo>
                      <a:pt x="1126409" y="41910"/>
                      <a:pt x="566757" y="45720"/>
                      <a:pt x="49530" y="50800"/>
                    </a:cubicBezTo>
                    <a:cubicBezTo>
                      <a:pt x="36830" y="50800"/>
                      <a:pt x="34290" y="53340"/>
                      <a:pt x="33020" y="99196"/>
                    </a:cubicBezTo>
                    <a:cubicBezTo>
                      <a:pt x="31750" y="287439"/>
                      <a:pt x="31750" y="475682"/>
                      <a:pt x="30480" y="663925"/>
                    </a:cubicBezTo>
                    <a:cubicBezTo>
                      <a:pt x="29210" y="977664"/>
                      <a:pt x="26670" y="1280944"/>
                      <a:pt x="25400" y="1594683"/>
                    </a:cubicBezTo>
                    <a:cubicBezTo>
                      <a:pt x="20320" y="1929337"/>
                      <a:pt x="26670" y="10107452"/>
                      <a:pt x="29210" y="10442106"/>
                    </a:cubicBezTo>
                    <a:cubicBezTo>
                      <a:pt x="29210" y="10797677"/>
                      <a:pt x="29210" y="11163705"/>
                      <a:pt x="30480" y="11519275"/>
                    </a:cubicBezTo>
                    <a:cubicBezTo>
                      <a:pt x="30480" y="11780724"/>
                      <a:pt x="33020" y="12042173"/>
                      <a:pt x="33020" y="12303621"/>
                    </a:cubicBezTo>
                    <a:cubicBezTo>
                      <a:pt x="33020" y="12585986"/>
                      <a:pt x="33020" y="12868351"/>
                      <a:pt x="31750" y="13133166"/>
                    </a:cubicBezTo>
                    <a:cubicBezTo>
                      <a:pt x="31750" y="13136975"/>
                      <a:pt x="31750" y="13139516"/>
                      <a:pt x="31750" y="13143325"/>
                    </a:cubicBezTo>
                    <a:cubicBezTo>
                      <a:pt x="31750" y="13153485"/>
                      <a:pt x="35560" y="13157296"/>
                      <a:pt x="44450" y="13157296"/>
                    </a:cubicBezTo>
                    <a:cubicBezTo>
                      <a:pt x="139655" y="13157296"/>
                      <a:pt x="345842" y="13158566"/>
                      <a:pt x="537302" y="13158566"/>
                    </a:cubicBezTo>
                    <a:cubicBezTo>
                      <a:pt x="817128" y="13158566"/>
                      <a:pt x="1111681" y="13156025"/>
                      <a:pt x="1391507" y="13158566"/>
                    </a:cubicBezTo>
                    <a:cubicBezTo>
                      <a:pt x="1848064" y="13162375"/>
                      <a:pt x="2304622" y="13164916"/>
                      <a:pt x="2761180" y="13163646"/>
                    </a:cubicBezTo>
                    <a:cubicBezTo>
                      <a:pt x="3055733" y="13162375"/>
                      <a:pt x="3335559" y="13164916"/>
                      <a:pt x="3630112" y="13164916"/>
                    </a:cubicBezTo>
                    <a:cubicBezTo>
                      <a:pt x="4057214" y="13164916"/>
                      <a:pt x="4484316" y="13163646"/>
                      <a:pt x="4911419" y="13164916"/>
                    </a:cubicBezTo>
                    <a:cubicBezTo>
                      <a:pt x="5544708" y="13166185"/>
                      <a:pt x="12496167" y="13156025"/>
                      <a:pt x="13144185" y="13158566"/>
                    </a:cubicBezTo>
                    <a:cubicBezTo>
                      <a:pt x="13424009" y="13159835"/>
                      <a:pt x="13703834" y="13161105"/>
                      <a:pt x="13968933" y="13161105"/>
                    </a:cubicBezTo>
                    <a:cubicBezTo>
                      <a:pt x="14454947" y="13163646"/>
                      <a:pt x="14926231" y="13159835"/>
                      <a:pt x="15412245" y="13163646"/>
                    </a:cubicBezTo>
                    <a:cubicBezTo>
                      <a:pt x="15809892" y="13166185"/>
                      <a:pt x="16207537" y="13166185"/>
                      <a:pt x="16605186" y="13168725"/>
                    </a:cubicBezTo>
                    <a:cubicBezTo>
                      <a:pt x="17194292" y="13172535"/>
                      <a:pt x="17783399" y="13175075"/>
                      <a:pt x="18372506" y="13176346"/>
                    </a:cubicBezTo>
                    <a:cubicBezTo>
                      <a:pt x="18593419" y="13176346"/>
                      <a:pt x="18639325" y="13175075"/>
                      <a:pt x="18659645" y="13175075"/>
                    </a:cubicBezTo>
                    <a:close/>
                  </a:path>
                </a:pathLst>
              </a:custGeom>
              <a:solidFill>
                <a:srgbClr val="EDED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0" y="0"/>
              <a:ext cx="7429831" cy="1151219"/>
              <a:chOff x="0" y="0"/>
              <a:chExt cx="18683536" cy="289493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0160" y="16510"/>
                <a:ext cx="18660676" cy="2866990"/>
              </a:xfrm>
              <a:custGeom>
                <a:avLst/>
                <a:gdLst/>
                <a:ahLst/>
                <a:cxnLst/>
                <a:rect l="l" t="t" r="r" b="b"/>
                <a:pathLst>
                  <a:path w="18660676" h="2866990">
                    <a:moveTo>
                      <a:pt x="18660676" y="2866990"/>
                    </a:moveTo>
                    <a:lnTo>
                      <a:pt x="0" y="2859370"/>
                    </a:lnTo>
                    <a:lnTo>
                      <a:pt x="0" y="1007574"/>
                    </a:lnTo>
                    <a:lnTo>
                      <a:pt x="17780" y="19050"/>
                    </a:lnTo>
                    <a:lnTo>
                      <a:pt x="9304069" y="0"/>
                    </a:lnTo>
                    <a:lnTo>
                      <a:pt x="18641626" y="5080"/>
                    </a:lnTo>
                    <a:close/>
                  </a:path>
                </a:pathLst>
              </a:custGeom>
              <a:solidFill>
                <a:srgbClr val="E7E3C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-3810" y="0"/>
                <a:ext cx="18689886" cy="2893660"/>
              </a:xfrm>
              <a:custGeom>
                <a:avLst/>
                <a:gdLst/>
                <a:ahLst/>
                <a:cxnLst/>
                <a:rect l="l" t="t" r="r" b="b"/>
                <a:pathLst>
                  <a:path w="18689886" h="2893660">
                    <a:moveTo>
                      <a:pt x="18655596" y="21590"/>
                    </a:moveTo>
                    <a:cubicBezTo>
                      <a:pt x="18656867" y="34290"/>
                      <a:pt x="18656867" y="44450"/>
                      <a:pt x="18658136" y="54610"/>
                    </a:cubicBezTo>
                    <a:cubicBezTo>
                      <a:pt x="18660676" y="107165"/>
                      <a:pt x="18661946" y="169179"/>
                      <a:pt x="18664486" y="228978"/>
                    </a:cubicBezTo>
                    <a:cubicBezTo>
                      <a:pt x="18664486" y="315354"/>
                      <a:pt x="18677186" y="2018520"/>
                      <a:pt x="18683536" y="2104897"/>
                    </a:cubicBezTo>
                    <a:cubicBezTo>
                      <a:pt x="18689886" y="2235569"/>
                      <a:pt x="18686076" y="2368456"/>
                      <a:pt x="18686076" y="2499127"/>
                    </a:cubicBezTo>
                    <a:cubicBezTo>
                      <a:pt x="18686076" y="2614296"/>
                      <a:pt x="18687346" y="2720605"/>
                      <a:pt x="18688617" y="2832700"/>
                    </a:cubicBezTo>
                    <a:cubicBezTo>
                      <a:pt x="18688617" y="2854290"/>
                      <a:pt x="18688617" y="2868260"/>
                      <a:pt x="18688617" y="2892390"/>
                    </a:cubicBezTo>
                    <a:cubicBezTo>
                      <a:pt x="18665756" y="2892390"/>
                      <a:pt x="18645436" y="2893660"/>
                      <a:pt x="18570057" y="2892390"/>
                    </a:cubicBezTo>
                    <a:cubicBezTo>
                      <a:pt x="17612442" y="2887310"/>
                      <a:pt x="16640097" y="2893660"/>
                      <a:pt x="15682484" y="2888580"/>
                    </a:cubicBezTo>
                    <a:cubicBezTo>
                      <a:pt x="15107916" y="2884770"/>
                      <a:pt x="14548080" y="2887310"/>
                      <a:pt x="13973512" y="2884770"/>
                    </a:cubicBezTo>
                    <a:cubicBezTo>
                      <a:pt x="13708327" y="2883500"/>
                      <a:pt x="13443142" y="2882230"/>
                      <a:pt x="13177956" y="2880960"/>
                    </a:cubicBezTo>
                    <a:cubicBezTo>
                      <a:pt x="13015899" y="2880960"/>
                      <a:pt x="12868574" y="2882230"/>
                      <a:pt x="12706515" y="2882230"/>
                    </a:cubicBezTo>
                    <a:cubicBezTo>
                      <a:pt x="12294006" y="2880960"/>
                      <a:pt x="11159602" y="2882230"/>
                      <a:pt x="10747092" y="2880960"/>
                    </a:cubicBezTo>
                    <a:cubicBezTo>
                      <a:pt x="10452442" y="2879690"/>
                      <a:pt x="4559437" y="2888580"/>
                      <a:pt x="4264787" y="2887310"/>
                    </a:cubicBezTo>
                    <a:cubicBezTo>
                      <a:pt x="4191124" y="2887310"/>
                      <a:pt x="4102729" y="2888580"/>
                      <a:pt x="4029067" y="2888580"/>
                    </a:cubicBezTo>
                    <a:cubicBezTo>
                      <a:pt x="3852276" y="2888580"/>
                      <a:pt x="3690219" y="2889850"/>
                      <a:pt x="3513429" y="2889850"/>
                    </a:cubicBezTo>
                    <a:cubicBezTo>
                      <a:pt x="3071453" y="2889850"/>
                      <a:pt x="2644210" y="2888580"/>
                      <a:pt x="2202235" y="2887310"/>
                    </a:cubicBezTo>
                    <a:cubicBezTo>
                      <a:pt x="1937050" y="2886040"/>
                      <a:pt x="1671865" y="2884770"/>
                      <a:pt x="1421412" y="2883500"/>
                    </a:cubicBezTo>
                    <a:cubicBezTo>
                      <a:pt x="949971" y="2882230"/>
                      <a:pt x="478531" y="2880960"/>
                      <a:pt x="48260" y="2880960"/>
                    </a:cubicBezTo>
                    <a:cubicBezTo>
                      <a:pt x="38100" y="2880960"/>
                      <a:pt x="29210" y="2880960"/>
                      <a:pt x="19050" y="2879690"/>
                    </a:cubicBezTo>
                    <a:cubicBezTo>
                      <a:pt x="10160" y="2878420"/>
                      <a:pt x="5080" y="2872070"/>
                      <a:pt x="7620" y="2863180"/>
                    </a:cubicBezTo>
                    <a:cubicBezTo>
                      <a:pt x="16510" y="2831345"/>
                      <a:pt x="12700" y="2775975"/>
                      <a:pt x="11430" y="2718391"/>
                    </a:cubicBezTo>
                    <a:cubicBezTo>
                      <a:pt x="10160" y="2601008"/>
                      <a:pt x="6350" y="2485839"/>
                      <a:pt x="7620" y="2368456"/>
                    </a:cubicBezTo>
                    <a:cubicBezTo>
                      <a:pt x="5080" y="2222280"/>
                      <a:pt x="0" y="412804"/>
                      <a:pt x="7620" y="264414"/>
                    </a:cubicBezTo>
                    <a:cubicBezTo>
                      <a:pt x="8890" y="235622"/>
                      <a:pt x="7620" y="204615"/>
                      <a:pt x="8890" y="175823"/>
                    </a:cubicBezTo>
                    <a:cubicBezTo>
                      <a:pt x="10160" y="129312"/>
                      <a:pt x="12700" y="78373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110218" y="30480"/>
                      <a:pt x="345939" y="29210"/>
                    </a:cubicBezTo>
                    <a:cubicBezTo>
                      <a:pt x="743716" y="25400"/>
                      <a:pt x="1141494" y="22860"/>
                      <a:pt x="1554005" y="20320"/>
                    </a:cubicBezTo>
                    <a:cubicBezTo>
                      <a:pt x="1833922" y="17780"/>
                      <a:pt x="2113840" y="16510"/>
                      <a:pt x="2379025" y="13970"/>
                    </a:cubicBezTo>
                    <a:cubicBezTo>
                      <a:pt x="2644210" y="11430"/>
                      <a:pt x="2924128" y="8890"/>
                      <a:pt x="3189313" y="8890"/>
                    </a:cubicBezTo>
                    <a:cubicBezTo>
                      <a:pt x="3483964" y="7620"/>
                      <a:pt x="3778614" y="10160"/>
                      <a:pt x="4073264" y="8890"/>
                    </a:cubicBezTo>
                    <a:cubicBezTo>
                      <a:pt x="4441577" y="8890"/>
                      <a:pt x="11115405" y="6350"/>
                      <a:pt x="11483718" y="5080"/>
                    </a:cubicBezTo>
                    <a:cubicBezTo>
                      <a:pt x="11837298" y="3810"/>
                      <a:pt x="12190879" y="2540"/>
                      <a:pt x="12559192" y="2540"/>
                    </a:cubicBezTo>
                    <a:cubicBezTo>
                      <a:pt x="13163224" y="1270"/>
                      <a:pt x="13752524" y="0"/>
                      <a:pt x="14356557" y="0"/>
                    </a:cubicBezTo>
                    <a:cubicBezTo>
                      <a:pt x="14607010" y="0"/>
                      <a:pt x="14872195" y="2540"/>
                      <a:pt x="15122648" y="2540"/>
                    </a:cubicBezTo>
                    <a:cubicBezTo>
                      <a:pt x="15815076" y="3810"/>
                      <a:pt x="16522236" y="5080"/>
                      <a:pt x="17214665" y="7620"/>
                    </a:cubicBezTo>
                    <a:cubicBezTo>
                      <a:pt x="17582977" y="8890"/>
                      <a:pt x="17951291" y="12700"/>
                      <a:pt x="18319604" y="16510"/>
                    </a:cubicBezTo>
                    <a:cubicBezTo>
                      <a:pt x="18407998" y="16510"/>
                      <a:pt x="18496394" y="16510"/>
                      <a:pt x="18570057" y="16510"/>
                    </a:cubicBezTo>
                    <a:cubicBezTo>
                      <a:pt x="18636546" y="17780"/>
                      <a:pt x="18645436" y="20320"/>
                      <a:pt x="18655596" y="21590"/>
                    </a:cubicBezTo>
                    <a:close/>
                    <a:moveTo>
                      <a:pt x="18665756" y="2875880"/>
                    </a:moveTo>
                    <a:cubicBezTo>
                      <a:pt x="18667026" y="2859370"/>
                      <a:pt x="18668296" y="2846670"/>
                      <a:pt x="18668296" y="2833970"/>
                    </a:cubicBezTo>
                    <a:cubicBezTo>
                      <a:pt x="18667026" y="2709532"/>
                      <a:pt x="18665756" y="2592149"/>
                      <a:pt x="18665756" y="2465906"/>
                    </a:cubicBezTo>
                    <a:cubicBezTo>
                      <a:pt x="18665756" y="2408322"/>
                      <a:pt x="18668296" y="2350737"/>
                      <a:pt x="18667026" y="2293153"/>
                    </a:cubicBezTo>
                    <a:cubicBezTo>
                      <a:pt x="18667026" y="2239998"/>
                      <a:pt x="18665756" y="2184629"/>
                      <a:pt x="18664486" y="2131474"/>
                    </a:cubicBezTo>
                    <a:cubicBezTo>
                      <a:pt x="18659406" y="2049527"/>
                      <a:pt x="18647976" y="353005"/>
                      <a:pt x="18647976" y="271058"/>
                    </a:cubicBezTo>
                    <a:cubicBezTo>
                      <a:pt x="18645436" y="202400"/>
                      <a:pt x="18642896" y="131527"/>
                      <a:pt x="18640356" y="63500"/>
                    </a:cubicBezTo>
                    <a:cubicBezTo>
                      <a:pt x="18639086" y="44450"/>
                      <a:pt x="18637817" y="43180"/>
                      <a:pt x="18525859" y="41910"/>
                    </a:cubicBezTo>
                    <a:cubicBezTo>
                      <a:pt x="18481660" y="41910"/>
                      <a:pt x="18452196" y="41910"/>
                      <a:pt x="18407998" y="40640"/>
                    </a:cubicBezTo>
                    <a:cubicBezTo>
                      <a:pt x="18039686" y="36830"/>
                      <a:pt x="17656641" y="31750"/>
                      <a:pt x="17288327" y="30480"/>
                    </a:cubicBezTo>
                    <a:cubicBezTo>
                      <a:pt x="16389644" y="26670"/>
                      <a:pt x="15476230" y="25400"/>
                      <a:pt x="14577547" y="22860"/>
                    </a:cubicBezTo>
                    <a:cubicBezTo>
                      <a:pt x="14444953" y="22860"/>
                      <a:pt x="14297629" y="22860"/>
                      <a:pt x="14165036" y="22860"/>
                    </a:cubicBezTo>
                    <a:cubicBezTo>
                      <a:pt x="13944047" y="22860"/>
                      <a:pt x="13723059" y="22860"/>
                      <a:pt x="13516805" y="22860"/>
                    </a:cubicBezTo>
                    <a:cubicBezTo>
                      <a:pt x="13045364" y="22860"/>
                      <a:pt x="12573923" y="22860"/>
                      <a:pt x="12117216" y="24130"/>
                    </a:cubicBezTo>
                    <a:cubicBezTo>
                      <a:pt x="11719438" y="25400"/>
                      <a:pt x="5016145" y="29210"/>
                      <a:pt x="4618367" y="29210"/>
                    </a:cubicBezTo>
                    <a:cubicBezTo>
                      <a:pt x="3970137" y="29210"/>
                      <a:pt x="3321906" y="26670"/>
                      <a:pt x="2673676" y="33020"/>
                    </a:cubicBezTo>
                    <a:cubicBezTo>
                      <a:pt x="2334828" y="36830"/>
                      <a:pt x="2010713" y="36830"/>
                      <a:pt x="1686597" y="38100"/>
                    </a:cubicBezTo>
                    <a:cubicBezTo>
                      <a:pt x="1126762" y="41910"/>
                      <a:pt x="566926" y="45720"/>
                      <a:pt x="49530" y="50800"/>
                    </a:cubicBezTo>
                    <a:cubicBezTo>
                      <a:pt x="36830" y="50800"/>
                      <a:pt x="34290" y="53340"/>
                      <a:pt x="33020" y="71728"/>
                    </a:cubicBezTo>
                    <a:cubicBezTo>
                      <a:pt x="31750" y="111594"/>
                      <a:pt x="31750" y="151460"/>
                      <a:pt x="30480" y="191326"/>
                    </a:cubicBezTo>
                    <a:cubicBezTo>
                      <a:pt x="29210" y="257770"/>
                      <a:pt x="26670" y="321998"/>
                      <a:pt x="25400" y="388442"/>
                    </a:cubicBezTo>
                    <a:cubicBezTo>
                      <a:pt x="20320" y="459315"/>
                      <a:pt x="26670" y="2191273"/>
                      <a:pt x="29210" y="2262146"/>
                    </a:cubicBezTo>
                    <a:cubicBezTo>
                      <a:pt x="29210" y="2337449"/>
                      <a:pt x="29210" y="2414966"/>
                      <a:pt x="30480" y="2490269"/>
                    </a:cubicBezTo>
                    <a:cubicBezTo>
                      <a:pt x="30480" y="2545638"/>
                      <a:pt x="33020" y="2601008"/>
                      <a:pt x="33020" y="2656377"/>
                    </a:cubicBezTo>
                    <a:cubicBezTo>
                      <a:pt x="33020" y="2716176"/>
                      <a:pt x="33020" y="2775975"/>
                      <a:pt x="31750" y="2833970"/>
                    </a:cubicBezTo>
                    <a:cubicBezTo>
                      <a:pt x="31750" y="2837780"/>
                      <a:pt x="31750" y="2840320"/>
                      <a:pt x="31750" y="2844130"/>
                    </a:cubicBezTo>
                    <a:cubicBezTo>
                      <a:pt x="31750" y="2854290"/>
                      <a:pt x="35560" y="2858100"/>
                      <a:pt x="44450" y="2858100"/>
                    </a:cubicBezTo>
                    <a:cubicBezTo>
                      <a:pt x="139683" y="2858100"/>
                      <a:pt x="345939" y="2859370"/>
                      <a:pt x="537461" y="2859370"/>
                    </a:cubicBezTo>
                    <a:cubicBezTo>
                      <a:pt x="817379" y="2859370"/>
                      <a:pt x="1112029" y="2856830"/>
                      <a:pt x="1391947" y="2859370"/>
                    </a:cubicBezTo>
                    <a:cubicBezTo>
                      <a:pt x="1848655" y="2863180"/>
                      <a:pt x="2305363" y="2865720"/>
                      <a:pt x="2762071" y="2864450"/>
                    </a:cubicBezTo>
                    <a:cubicBezTo>
                      <a:pt x="3056721" y="2863180"/>
                      <a:pt x="3336639" y="2865720"/>
                      <a:pt x="3631289" y="2865720"/>
                    </a:cubicBezTo>
                    <a:cubicBezTo>
                      <a:pt x="4058531" y="2865720"/>
                      <a:pt x="4485774" y="2864450"/>
                      <a:pt x="4913017" y="2865720"/>
                    </a:cubicBezTo>
                    <a:cubicBezTo>
                      <a:pt x="5546515" y="2866990"/>
                      <a:pt x="12500261" y="2856830"/>
                      <a:pt x="13148491" y="2859370"/>
                    </a:cubicBezTo>
                    <a:cubicBezTo>
                      <a:pt x="13428409" y="2860640"/>
                      <a:pt x="13708327" y="2861910"/>
                      <a:pt x="13973512" y="2861910"/>
                    </a:cubicBezTo>
                    <a:cubicBezTo>
                      <a:pt x="14459686" y="2864450"/>
                      <a:pt x="14931125" y="2860640"/>
                      <a:pt x="15417299" y="2864450"/>
                    </a:cubicBezTo>
                    <a:cubicBezTo>
                      <a:pt x="15815076" y="2866990"/>
                      <a:pt x="16212853" y="2866990"/>
                      <a:pt x="16610632" y="2869530"/>
                    </a:cubicBezTo>
                    <a:cubicBezTo>
                      <a:pt x="17199932" y="2873340"/>
                      <a:pt x="17789233" y="2875880"/>
                      <a:pt x="18378533" y="2877150"/>
                    </a:cubicBezTo>
                    <a:cubicBezTo>
                      <a:pt x="18599521" y="2877150"/>
                      <a:pt x="18645436" y="2875880"/>
                      <a:pt x="18665756" y="2875880"/>
                    </a:cubicBezTo>
                    <a:close/>
                  </a:path>
                </a:pathLst>
              </a:custGeom>
              <a:solidFill>
                <a:srgbClr val="E7E3C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1062775" y="186155"/>
              <a:ext cx="4955801" cy="759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674" b="1" dirty="0">
                  <a:solidFill>
                    <a:srgbClr val="222050"/>
                  </a:solidFill>
                  <a:latin typeface="Times New Roman" panose="02020603050405020304" pitchFamily="18" charset="0"/>
                  <a:ea typeface="Londrina Solid Heavy"/>
                  <a:cs typeface="Times New Roman" panose="02020603050405020304" pitchFamily="18" charset="0"/>
                  <a:sym typeface="Londrina Solid Heavy"/>
                </a:rPr>
                <a:t>Track error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688187" y="4133193"/>
            <a:ext cx="5570551" cy="2319844"/>
            <a:chOff x="0" y="0"/>
            <a:chExt cx="18677425" cy="7778174"/>
          </a:xfrm>
        </p:grpSpPr>
        <p:sp>
          <p:nvSpPr>
            <p:cNvPr id="30" name="Freeform 30"/>
            <p:cNvSpPr/>
            <p:nvPr/>
          </p:nvSpPr>
          <p:spPr>
            <a:xfrm>
              <a:off x="10160" y="16510"/>
              <a:ext cx="18654564" cy="7750234"/>
            </a:xfrm>
            <a:custGeom>
              <a:avLst/>
              <a:gdLst/>
              <a:ahLst/>
              <a:cxnLst/>
              <a:rect l="l" t="t" r="r" b="b"/>
              <a:pathLst>
                <a:path w="18654564" h="7750234">
                  <a:moveTo>
                    <a:pt x="18654564" y="7750234"/>
                  </a:moveTo>
                  <a:lnTo>
                    <a:pt x="0" y="7742613"/>
                  </a:lnTo>
                  <a:lnTo>
                    <a:pt x="0" y="2701210"/>
                  </a:lnTo>
                  <a:lnTo>
                    <a:pt x="17780" y="19050"/>
                  </a:lnTo>
                  <a:lnTo>
                    <a:pt x="9301021" y="0"/>
                  </a:lnTo>
                  <a:lnTo>
                    <a:pt x="18635514" y="5080"/>
                  </a:lnTo>
                  <a:close/>
                </a:path>
              </a:pathLst>
            </a:custGeom>
            <a:solidFill>
              <a:srgbClr val="EAE9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-3810" y="0"/>
              <a:ext cx="18683775" cy="7776904"/>
            </a:xfrm>
            <a:custGeom>
              <a:avLst/>
              <a:gdLst/>
              <a:ahLst/>
              <a:cxnLst/>
              <a:rect l="l" t="t" r="r" b="b"/>
              <a:pathLst>
                <a:path w="18683775" h="7776904">
                  <a:moveTo>
                    <a:pt x="18649484" y="21590"/>
                  </a:moveTo>
                  <a:cubicBezTo>
                    <a:pt x="18650756" y="34290"/>
                    <a:pt x="18650756" y="44450"/>
                    <a:pt x="18652025" y="54610"/>
                  </a:cubicBezTo>
                  <a:cubicBezTo>
                    <a:pt x="18654565" y="182723"/>
                    <a:pt x="18655834" y="354172"/>
                    <a:pt x="18658375" y="519498"/>
                  </a:cubicBezTo>
                  <a:cubicBezTo>
                    <a:pt x="18658375" y="758302"/>
                    <a:pt x="18671075" y="5467029"/>
                    <a:pt x="18677425" y="5705833"/>
                  </a:cubicBezTo>
                  <a:cubicBezTo>
                    <a:pt x="18683775" y="6067101"/>
                    <a:pt x="18679965" y="6434492"/>
                    <a:pt x="18679965" y="6795760"/>
                  </a:cubicBezTo>
                  <a:cubicBezTo>
                    <a:pt x="18679965" y="7114165"/>
                    <a:pt x="18681234" y="7408078"/>
                    <a:pt x="18682506" y="7715944"/>
                  </a:cubicBezTo>
                  <a:cubicBezTo>
                    <a:pt x="18682506" y="7737534"/>
                    <a:pt x="18682506" y="7751504"/>
                    <a:pt x="18682506" y="7775634"/>
                  </a:cubicBezTo>
                  <a:cubicBezTo>
                    <a:pt x="18659645" y="7775634"/>
                    <a:pt x="18639325" y="7776904"/>
                    <a:pt x="18563965" y="7775634"/>
                  </a:cubicBezTo>
                  <a:cubicBezTo>
                    <a:pt x="17606666" y="7770554"/>
                    <a:pt x="16634640" y="7776904"/>
                    <a:pt x="15677342" y="7771823"/>
                  </a:cubicBezTo>
                  <a:cubicBezTo>
                    <a:pt x="15102963" y="7768013"/>
                    <a:pt x="14543312" y="7770554"/>
                    <a:pt x="13968933" y="7768013"/>
                  </a:cubicBezTo>
                  <a:cubicBezTo>
                    <a:pt x="13703834" y="7766744"/>
                    <a:pt x="13438737" y="7765473"/>
                    <a:pt x="13173639" y="7764204"/>
                  </a:cubicBezTo>
                  <a:cubicBezTo>
                    <a:pt x="13011635" y="7764204"/>
                    <a:pt x="12864358" y="7765473"/>
                    <a:pt x="12702353" y="7765473"/>
                  </a:cubicBezTo>
                  <a:cubicBezTo>
                    <a:pt x="12289979" y="7764204"/>
                    <a:pt x="11155948" y="7765473"/>
                    <a:pt x="10743574" y="7764204"/>
                  </a:cubicBezTo>
                  <a:cubicBezTo>
                    <a:pt x="10449020" y="7762934"/>
                    <a:pt x="4557955" y="7771823"/>
                    <a:pt x="4263402" y="7770554"/>
                  </a:cubicBezTo>
                  <a:cubicBezTo>
                    <a:pt x="4189763" y="7770554"/>
                    <a:pt x="4101397" y="7771823"/>
                    <a:pt x="4027759" y="7771823"/>
                  </a:cubicBezTo>
                  <a:cubicBezTo>
                    <a:pt x="3851027" y="7771823"/>
                    <a:pt x="3689022" y="7773094"/>
                    <a:pt x="3512290" y="7773094"/>
                  </a:cubicBezTo>
                  <a:cubicBezTo>
                    <a:pt x="3070460" y="7773094"/>
                    <a:pt x="2643358" y="7771823"/>
                    <a:pt x="2201528" y="7770554"/>
                  </a:cubicBezTo>
                  <a:cubicBezTo>
                    <a:pt x="1936430" y="7769284"/>
                    <a:pt x="1671332" y="7768013"/>
                    <a:pt x="1420962" y="7766744"/>
                  </a:cubicBezTo>
                  <a:cubicBezTo>
                    <a:pt x="949676" y="7765473"/>
                    <a:pt x="478391" y="7764204"/>
                    <a:pt x="48260" y="7764204"/>
                  </a:cubicBezTo>
                  <a:cubicBezTo>
                    <a:pt x="38100" y="7764204"/>
                    <a:pt x="29210" y="7764204"/>
                    <a:pt x="19050" y="7762934"/>
                  </a:cubicBezTo>
                  <a:cubicBezTo>
                    <a:pt x="10160" y="7761663"/>
                    <a:pt x="5080" y="7755313"/>
                    <a:pt x="7620" y="7746423"/>
                  </a:cubicBezTo>
                  <a:cubicBezTo>
                    <a:pt x="16510" y="7714238"/>
                    <a:pt x="12700" y="7561158"/>
                    <a:pt x="11430" y="7401954"/>
                  </a:cubicBezTo>
                  <a:cubicBezTo>
                    <a:pt x="10160" y="7077426"/>
                    <a:pt x="6350" y="6759021"/>
                    <a:pt x="7620" y="6434492"/>
                  </a:cubicBezTo>
                  <a:cubicBezTo>
                    <a:pt x="5080" y="6030362"/>
                    <a:pt x="0" y="1027721"/>
                    <a:pt x="7620" y="617468"/>
                  </a:cubicBezTo>
                  <a:cubicBezTo>
                    <a:pt x="8890" y="537867"/>
                    <a:pt x="7620" y="452142"/>
                    <a:pt x="8890" y="372541"/>
                  </a:cubicBezTo>
                  <a:cubicBezTo>
                    <a:pt x="10160" y="243954"/>
                    <a:pt x="12700" y="10312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10200" y="30480"/>
                    <a:pt x="345842" y="29210"/>
                  </a:cubicBezTo>
                  <a:cubicBezTo>
                    <a:pt x="743489" y="25400"/>
                    <a:pt x="1141136" y="22860"/>
                    <a:pt x="1553511" y="20320"/>
                  </a:cubicBezTo>
                  <a:cubicBezTo>
                    <a:pt x="1833337" y="17780"/>
                    <a:pt x="2113162" y="16510"/>
                    <a:pt x="2378260" y="13970"/>
                  </a:cubicBezTo>
                  <a:cubicBezTo>
                    <a:pt x="2643358" y="11430"/>
                    <a:pt x="2923184" y="8890"/>
                    <a:pt x="3188282" y="8890"/>
                  </a:cubicBezTo>
                  <a:cubicBezTo>
                    <a:pt x="3482835" y="7620"/>
                    <a:pt x="3777389" y="10160"/>
                    <a:pt x="4071942" y="8890"/>
                  </a:cubicBezTo>
                  <a:cubicBezTo>
                    <a:pt x="4440133" y="8890"/>
                    <a:pt x="11111766" y="6350"/>
                    <a:pt x="11479958" y="5080"/>
                  </a:cubicBezTo>
                  <a:cubicBezTo>
                    <a:pt x="11833421" y="3810"/>
                    <a:pt x="12186886" y="2540"/>
                    <a:pt x="12555077" y="2540"/>
                  </a:cubicBezTo>
                  <a:cubicBezTo>
                    <a:pt x="13158911" y="1270"/>
                    <a:pt x="13748018" y="0"/>
                    <a:pt x="14351852" y="0"/>
                  </a:cubicBezTo>
                  <a:cubicBezTo>
                    <a:pt x="14602223" y="0"/>
                    <a:pt x="14867320" y="2540"/>
                    <a:pt x="15117691" y="2540"/>
                  </a:cubicBezTo>
                  <a:cubicBezTo>
                    <a:pt x="15809892" y="3810"/>
                    <a:pt x="16516819" y="5080"/>
                    <a:pt x="17209019" y="7620"/>
                  </a:cubicBezTo>
                  <a:cubicBezTo>
                    <a:pt x="17577212" y="8890"/>
                    <a:pt x="17945403" y="12700"/>
                    <a:pt x="18313595" y="16510"/>
                  </a:cubicBezTo>
                  <a:cubicBezTo>
                    <a:pt x="18401960" y="16510"/>
                    <a:pt x="18490327" y="16510"/>
                    <a:pt x="18563965" y="16510"/>
                  </a:cubicBezTo>
                  <a:cubicBezTo>
                    <a:pt x="18630434" y="17780"/>
                    <a:pt x="18639325" y="20320"/>
                    <a:pt x="18649484" y="21590"/>
                  </a:cubicBezTo>
                  <a:close/>
                  <a:moveTo>
                    <a:pt x="18659645" y="7759123"/>
                  </a:moveTo>
                  <a:cubicBezTo>
                    <a:pt x="18660915" y="7742613"/>
                    <a:pt x="18662184" y="7729913"/>
                    <a:pt x="18662184" y="7717213"/>
                  </a:cubicBezTo>
                  <a:cubicBezTo>
                    <a:pt x="18660915" y="7377462"/>
                    <a:pt x="18659645" y="7052934"/>
                    <a:pt x="18659645" y="6703913"/>
                  </a:cubicBezTo>
                  <a:cubicBezTo>
                    <a:pt x="18659645" y="6544710"/>
                    <a:pt x="18662184" y="6385507"/>
                    <a:pt x="18660915" y="6226304"/>
                  </a:cubicBezTo>
                  <a:cubicBezTo>
                    <a:pt x="18660915" y="6079347"/>
                    <a:pt x="18659645" y="5926268"/>
                    <a:pt x="18658375" y="5779312"/>
                  </a:cubicBezTo>
                  <a:cubicBezTo>
                    <a:pt x="18653295" y="5552754"/>
                    <a:pt x="18641865" y="862396"/>
                    <a:pt x="18641865" y="635838"/>
                  </a:cubicBezTo>
                  <a:cubicBezTo>
                    <a:pt x="18639325" y="446019"/>
                    <a:pt x="18636784" y="250078"/>
                    <a:pt x="18634245" y="63500"/>
                  </a:cubicBezTo>
                  <a:cubicBezTo>
                    <a:pt x="18632975" y="44450"/>
                    <a:pt x="18631706" y="43180"/>
                    <a:pt x="18519782" y="41910"/>
                  </a:cubicBezTo>
                  <a:cubicBezTo>
                    <a:pt x="18475599" y="41910"/>
                    <a:pt x="18446143" y="41910"/>
                    <a:pt x="18401960" y="40640"/>
                  </a:cubicBezTo>
                  <a:cubicBezTo>
                    <a:pt x="18033770" y="36830"/>
                    <a:pt x="17650849" y="31750"/>
                    <a:pt x="17282658" y="30480"/>
                  </a:cubicBezTo>
                  <a:cubicBezTo>
                    <a:pt x="16384271" y="26670"/>
                    <a:pt x="15471156" y="25400"/>
                    <a:pt x="14572769" y="22860"/>
                  </a:cubicBezTo>
                  <a:cubicBezTo>
                    <a:pt x="14440219" y="22860"/>
                    <a:pt x="14292942" y="22860"/>
                    <a:pt x="14160394" y="22860"/>
                  </a:cubicBezTo>
                  <a:cubicBezTo>
                    <a:pt x="13939479" y="22860"/>
                    <a:pt x="13718564" y="22860"/>
                    <a:pt x="13512376" y="22860"/>
                  </a:cubicBezTo>
                  <a:cubicBezTo>
                    <a:pt x="13041090" y="22860"/>
                    <a:pt x="12569805" y="22860"/>
                    <a:pt x="12113248" y="24130"/>
                  </a:cubicBezTo>
                  <a:cubicBezTo>
                    <a:pt x="11715600" y="25400"/>
                    <a:pt x="5014512" y="29210"/>
                    <a:pt x="4616866" y="29210"/>
                  </a:cubicBezTo>
                  <a:cubicBezTo>
                    <a:pt x="3968848" y="29210"/>
                    <a:pt x="3320831" y="26670"/>
                    <a:pt x="2672814" y="33020"/>
                  </a:cubicBezTo>
                  <a:cubicBezTo>
                    <a:pt x="2334077" y="36830"/>
                    <a:pt x="2010069" y="36830"/>
                    <a:pt x="1686060" y="38100"/>
                  </a:cubicBezTo>
                  <a:cubicBezTo>
                    <a:pt x="1126409" y="41910"/>
                    <a:pt x="566757" y="45720"/>
                    <a:pt x="49530" y="50800"/>
                  </a:cubicBezTo>
                  <a:cubicBezTo>
                    <a:pt x="36830" y="50800"/>
                    <a:pt x="34290" y="53340"/>
                    <a:pt x="33020" y="84752"/>
                  </a:cubicBezTo>
                  <a:cubicBezTo>
                    <a:pt x="31750" y="194969"/>
                    <a:pt x="31750" y="305186"/>
                    <a:pt x="30480" y="415404"/>
                  </a:cubicBezTo>
                  <a:cubicBezTo>
                    <a:pt x="29210" y="599099"/>
                    <a:pt x="26670" y="776671"/>
                    <a:pt x="25400" y="960367"/>
                  </a:cubicBezTo>
                  <a:cubicBezTo>
                    <a:pt x="20320" y="1156309"/>
                    <a:pt x="26670" y="5944638"/>
                    <a:pt x="29210" y="6140579"/>
                  </a:cubicBezTo>
                  <a:cubicBezTo>
                    <a:pt x="29210" y="6348768"/>
                    <a:pt x="29210" y="6563078"/>
                    <a:pt x="30480" y="6771267"/>
                  </a:cubicBezTo>
                  <a:cubicBezTo>
                    <a:pt x="30480" y="6924346"/>
                    <a:pt x="33020" y="7077426"/>
                    <a:pt x="33020" y="7230506"/>
                  </a:cubicBezTo>
                  <a:cubicBezTo>
                    <a:pt x="33020" y="7395832"/>
                    <a:pt x="33020" y="7561158"/>
                    <a:pt x="31750" y="7717213"/>
                  </a:cubicBezTo>
                  <a:cubicBezTo>
                    <a:pt x="31750" y="7721023"/>
                    <a:pt x="31750" y="7723563"/>
                    <a:pt x="31750" y="7727373"/>
                  </a:cubicBezTo>
                  <a:cubicBezTo>
                    <a:pt x="31750" y="7737534"/>
                    <a:pt x="35560" y="7741344"/>
                    <a:pt x="44450" y="7741344"/>
                  </a:cubicBezTo>
                  <a:cubicBezTo>
                    <a:pt x="139655" y="7741344"/>
                    <a:pt x="345842" y="7742613"/>
                    <a:pt x="537302" y="7742613"/>
                  </a:cubicBezTo>
                  <a:cubicBezTo>
                    <a:pt x="817128" y="7742613"/>
                    <a:pt x="1111681" y="7740073"/>
                    <a:pt x="1391507" y="7742613"/>
                  </a:cubicBezTo>
                  <a:cubicBezTo>
                    <a:pt x="1848064" y="7746423"/>
                    <a:pt x="2304622" y="7748963"/>
                    <a:pt x="2761180" y="7747694"/>
                  </a:cubicBezTo>
                  <a:cubicBezTo>
                    <a:pt x="3055733" y="7746423"/>
                    <a:pt x="3335559" y="7748963"/>
                    <a:pt x="3630112" y="7748963"/>
                  </a:cubicBezTo>
                  <a:cubicBezTo>
                    <a:pt x="4057214" y="7748963"/>
                    <a:pt x="4484316" y="7747694"/>
                    <a:pt x="4911419" y="7748963"/>
                  </a:cubicBezTo>
                  <a:cubicBezTo>
                    <a:pt x="5544708" y="7750234"/>
                    <a:pt x="12496167" y="7740073"/>
                    <a:pt x="13144185" y="7742613"/>
                  </a:cubicBezTo>
                  <a:cubicBezTo>
                    <a:pt x="13424009" y="7743884"/>
                    <a:pt x="13703834" y="7745154"/>
                    <a:pt x="13968933" y="7745154"/>
                  </a:cubicBezTo>
                  <a:cubicBezTo>
                    <a:pt x="14454947" y="7747694"/>
                    <a:pt x="14926231" y="7743884"/>
                    <a:pt x="15412245" y="7747694"/>
                  </a:cubicBezTo>
                  <a:cubicBezTo>
                    <a:pt x="15809892" y="7750234"/>
                    <a:pt x="16207537" y="7750234"/>
                    <a:pt x="16605186" y="7752773"/>
                  </a:cubicBezTo>
                  <a:cubicBezTo>
                    <a:pt x="17194292" y="7756584"/>
                    <a:pt x="17783399" y="7759123"/>
                    <a:pt x="18372506" y="7760394"/>
                  </a:cubicBezTo>
                  <a:cubicBezTo>
                    <a:pt x="18593419" y="7760394"/>
                    <a:pt x="18639325" y="7759123"/>
                    <a:pt x="18659645" y="7759123"/>
                  </a:cubicBezTo>
                  <a:close/>
                </a:path>
              </a:pathLst>
            </a:custGeom>
            <a:solidFill>
              <a:srgbClr val="E7E3C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3688187" y="3476956"/>
            <a:ext cx="5572373" cy="863414"/>
            <a:chOff x="0" y="0"/>
            <a:chExt cx="18683536" cy="2894930"/>
          </a:xfrm>
        </p:grpSpPr>
        <p:sp>
          <p:nvSpPr>
            <p:cNvPr id="33" name="Freeform 33"/>
            <p:cNvSpPr/>
            <p:nvPr/>
          </p:nvSpPr>
          <p:spPr>
            <a:xfrm>
              <a:off x="10160" y="16510"/>
              <a:ext cx="18660676" cy="2866990"/>
            </a:xfrm>
            <a:custGeom>
              <a:avLst/>
              <a:gdLst/>
              <a:ahLst/>
              <a:cxnLst/>
              <a:rect l="l" t="t" r="r" b="b"/>
              <a:pathLst>
                <a:path w="18660676" h="2866990">
                  <a:moveTo>
                    <a:pt x="18660676" y="2866990"/>
                  </a:moveTo>
                  <a:lnTo>
                    <a:pt x="0" y="2859370"/>
                  </a:lnTo>
                  <a:lnTo>
                    <a:pt x="0" y="1007574"/>
                  </a:lnTo>
                  <a:lnTo>
                    <a:pt x="17780" y="19050"/>
                  </a:lnTo>
                  <a:lnTo>
                    <a:pt x="9304069" y="0"/>
                  </a:lnTo>
                  <a:lnTo>
                    <a:pt x="18641626" y="5080"/>
                  </a:lnTo>
                  <a:close/>
                </a:path>
              </a:pathLst>
            </a:custGeom>
            <a:solidFill>
              <a:srgbClr val="9B99C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-3810" y="0"/>
              <a:ext cx="18689886" cy="2893660"/>
            </a:xfrm>
            <a:custGeom>
              <a:avLst/>
              <a:gdLst/>
              <a:ahLst/>
              <a:cxnLst/>
              <a:rect l="l" t="t" r="r" b="b"/>
              <a:pathLst>
                <a:path w="18689886" h="2893660">
                  <a:moveTo>
                    <a:pt x="18655596" y="21590"/>
                  </a:moveTo>
                  <a:cubicBezTo>
                    <a:pt x="18656867" y="34290"/>
                    <a:pt x="18656867" y="44450"/>
                    <a:pt x="18658136" y="54610"/>
                  </a:cubicBezTo>
                  <a:cubicBezTo>
                    <a:pt x="18660676" y="107165"/>
                    <a:pt x="18661946" y="169179"/>
                    <a:pt x="18664486" y="228978"/>
                  </a:cubicBezTo>
                  <a:cubicBezTo>
                    <a:pt x="18664486" y="315354"/>
                    <a:pt x="18677186" y="2018520"/>
                    <a:pt x="18683536" y="2104897"/>
                  </a:cubicBezTo>
                  <a:cubicBezTo>
                    <a:pt x="18689886" y="2235569"/>
                    <a:pt x="18686076" y="2368456"/>
                    <a:pt x="18686076" y="2499127"/>
                  </a:cubicBezTo>
                  <a:cubicBezTo>
                    <a:pt x="18686076" y="2614296"/>
                    <a:pt x="18687346" y="2720605"/>
                    <a:pt x="18688617" y="2832700"/>
                  </a:cubicBezTo>
                  <a:cubicBezTo>
                    <a:pt x="18688617" y="2854290"/>
                    <a:pt x="18688617" y="2868260"/>
                    <a:pt x="18688617" y="2892390"/>
                  </a:cubicBezTo>
                  <a:cubicBezTo>
                    <a:pt x="18665756" y="2892390"/>
                    <a:pt x="18645436" y="2893660"/>
                    <a:pt x="18570057" y="2892390"/>
                  </a:cubicBezTo>
                  <a:cubicBezTo>
                    <a:pt x="17612442" y="2887310"/>
                    <a:pt x="16640097" y="2893660"/>
                    <a:pt x="15682484" y="2888580"/>
                  </a:cubicBezTo>
                  <a:cubicBezTo>
                    <a:pt x="15107916" y="2884770"/>
                    <a:pt x="14548080" y="2887310"/>
                    <a:pt x="13973512" y="2884770"/>
                  </a:cubicBezTo>
                  <a:cubicBezTo>
                    <a:pt x="13708327" y="2883500"/>
                    <a:pt x="13443142" y="2882230"/>
                    <a:pt x="13177956" y="2880960"/>
                  </a:cubicBezTo>
                  <a:cubicBezTo>
                    <a:pt x="13015899" y="2880960"/>
                    <a:pt x="12868574" y="2882230"/>
                    <a:pt x="12706515" y="2882230"/>
                  </a:cubicBezTo>
                  <a:cubicBezTo>
                    <a:pt x="12294006" y="2880960"/>
                    <a:pt x="11159602" y="2882230"/>
                    <a:pt x="10747092" y="2880960"/>
                  </a:cubicBezTo>
                  <a:cubicBezTo>
                    <a:pt x="10452442" y="2879690"/>
                    <a:pt x="4559437" y="2888580"/>
                    <a:pt x="4264787" y="2887310"/>
                  </a:cubicBezTo>
                  <a:cubicBezTo>
                    <a:pt x="4191124" y="2887310"/>
                    <a:pt x="4102729" y="2888580"/>
                    <a:pt x="4029067" y="2888580"/>
                  </a:cubicBezTo>
                  <a:cubicBezTo>
                    <a:pt x="3852276" y="2888580"/>
                    <a:pt x="3690219" y="2889850"/>
                    <a:pt x="3513429" y="2889850"/>
                  </a:cubicBezTo>
                  <a:cubicBezTo>
                    <a:pt x="3071453" y="2889850"/>
                    <a:pt x="2644210" y="2888580"/>
                    <a:pt x="2202235" y="2887310"/>
                  </a:cubicBezTo>
                  <a:cubicBezTo>
                    <a:pt x="1937050" y="2886040"/>
                    <a:pt x="1671865" y="2884770"/>
                    <a:pt x="1421412" y="2883500"/>
                  </a:cubicBezTo>
                  <a:cubicBezTo>
                    <a:pt x="949971" y="2882230"/>
                    <a:pt x="478531" y="2880960"/>
                    <a:pt x="48260" y="2880960"/>
                  </a:cubicBezTo>
                  <a:cubicBezTo>
                    <a:pt x="38100" y="2880960"/>
                    <a:pt x="29210" y="2880960"/>
                    <a:pt x="19050" y="2879690"/>
                  </a:cubicBezTo>
                  <a:cubicBezTo>
                    <a:pt x="10160" y="2878420"/>
                    <a:pt x="5080" y="2872070"/>
                    <a:pt x="7620" y="2863180"/>
                  </a:cubicBezTo>
                  <a:cubicBezTo>
                    <a:pt x="16510" y="2831345"/>
                    <a:pt x="12700" y="2775975"/>
                    <a:pt x="11430" y="2718391"/>
                  </a:cubicBezTo>
                  <a:cubicBezTo>
                    <a:pt x="10160" y="2601008"/>
                    <a:pt x="6350" y="2485839"/>
                    <a:pt x="7620" y="2368456"/>
                  </a:cubicBezTo>
                  <a:cubicBezTo>
                    <a:pt x="5080" y="2222280"/>
                    <a:pt x="0" y="412804"/>
                    <a:pt x="7620" y="264414"/>
                  </a:cubicBezTo>
                  <a:cubicBezTo>
                    <a:pt x="8890" y="235622"/>
                    <a:pt x="7620" y="204615"/>
                    <a:pt x="8890" y="175823"/>
                  </a:cubicBezTo>
                  <a:cubicBezTo>
                    <a:pt x="10160" y="129312"/>
                    <a:pt x="12700" y="7837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10218" y="30480"/>
                    <a:pt x="345939" y="29210"/>
                  </a:cubicBezTo>
                  <a:cubicBezTo>
                    <a:pt x="743716" y="25400"/>
                    <a:pt x="1141494" y="22860"/>
                    <a:pt x="1554005" y="20320"/>
                  </a:cubicBezTo>
                  <a:cubicBezTo>
                    <a:pt x="1833922" y="17780"/>
                    <a:pt x="2113840" y="16510"/>
                    <a:pt x="2379025" y="13970"/>
                  </a:cubicBezTo>
                  <a:cubicBezTo>
                    <a:pt x="2644210" y="11430"/>
                    <a:pt x="2924128" y="8890"/>
                    <a:pt x="3189313" y="8890"/>
                  </a:cubicBezTo>
                  <a:cubicBezTo>
                    <a:pt x="3483964" y="7620"/>
                    <a:pt x="3778614" y="10160"/>
                    <a:pt x="4073264" y="8890"/>
                  </a:cubicBezTo>
                  <a:cubicBezTo>
                    <a:pt x="4441577" y="8890"/>
                    <a:pt x="11115405" y="6350"/>
                    <a:pt x="11483718" y="5080"/>
                  </a:cubicBezTo>
                  <a:cubicBezTo>
                    <a:pt x="11837298" y="3810"/>
                    <a:pt x="12190879" y="2540"/>
                    <a:pt x="12559192" y="2540"/>
                  </a:cubicBezTo>
                  <a:cubicBezTo>
                    <a:pt x="13163224" y="1270"/>
                    <a:pt x="13752524" y="0"/>
                    <a:pt x="14356557" y="0"/>
                  </a:cubicBezTo>
                  <a:cubicBezTo>
                    <a:pt x="14607010" y="0"/>
                    <a:pt x="14872195" y="2540"/>
                    <a:pt x="15122648" y="2540"/>
                  </a:cubicBezTo>
                  <a:cubicBezTo>
                    <a:pt x="15815076" y="3810"/>
                    <a:pt x="16522236" y="5080"/>
                    <a:pt x="17214665" y="7620"/>
                  </a:cubicBezTo>
                  <a:cubicBezTo>
                    <a:pt x="17582977" y="8890"/>
                    <a:pt x="17951291" y="12700"/>
                    <a:pt x="18319604" y="16510"/>
                  </a:cubicBezTo>
                  <a:cubicBezTo>
                    <a:pt x="18407998" y="16510"/>
                    <a:pt x="18496394" y="16510"/>
                    <a:pt x="18570057" y="16510"/>
                  </a:cubicBezTo>
                  <a:cubicBezTo>
                    <a:pt x="18636546" y="17780"/>
                    <a:pt x="18645436" y="20320"/>
                    <a:pt x="18655596" y="21590"/>
                  </a:cubicBezTo>
                  <a:close/>
                  <a:moveTo>
                    <a:pt x="18665756" y="2875880"/>
                  </a:moveTo>
                  <a:cubicBezTo>
                    <a:pt x="18667026" y="2859370"/>
                    <a:pt x="18668296" y="2846670"/>
                    <a:pt x="18668296" y="2833970"/>
                  </a:cubicBezTo>
                  <a:cubicBezTo>
                    <a:pt x="18667026" y="2709532"/>
                    <a:pt x="18665756" y="2592149"/>
                    <a:pt x="18665756" y="2465906"/>
                  </a:cubicBezTo>
                  <a:cubicBezTo>
                    <a:pt x="18665756" y="2408322"/>
                    <a:pt x="18668296" y="2350737"/>
                    <a:pt x="18667026" y="2293153"/>
                  </a:cubicBezTo>
                  <a:cubicBezTo>
                    <a:pt x="18667026" y="2239998"/>
                    <a:pt x="18665756" y="2184629"/>
                    <a:pt x="18664486" y="2131474"/>
                  </a:cubicBezTo>
                  <a:cubicBezTo>
                    <a:pt x="18659406" y="2049527"/>
                    <a:pt x="18647976" y="353005"/>
                    <a:pt x="18647976" y="271058"/>
                  </a:cubicBezTo>
                  <a:cubicBezTo>
                    <a:pt x="18645436" y="202400"/>
                    <a:pt x="18642896" y="131527"/>
                    <a:pt x="18640356" y="63500"/>
                  </a:cubicBezTo>
                  <a:cubicBezTo>
                    <a:pt x="18639086" y="44450"/>
                    <a:pt x="18637817" y="43180"/>
                    <a:pt x="18525859" y="41910"/>
                  </a:cubicBezTo>
                  <a:cubicBezTo>
                    <a:pt x="18481660" y="41910"/>
                    <a:pt x="18452196" y="41910"/>
                    <a:pt x="18407998" y="40640"/>
                  </a:cubicBezTo>
                  <a:cubicBezTo>
                    <a:pt x="18039686" y="36830"/>
                    <a:pt x="17656641" y="31750"/>
                    <a:pt x="17288327" y="30480"/>
                  </a:cubicBezTo>
                  <a:cubicBezTo>
                    <a:pt x="16389644" y="26670"/>
                    <a:pt x="15476230" y="25400"/>
                    <a:pt x="14577547" y="22860"/>
                  </a:cubicBezTo>
                  <a:cubicBezTo>
                    <a:pt x="14444953" y="22860"/>
                    <a:pt x="14297629" y="22860"/>
                    <a:pt x="14165036" y="22860"/>
                  </a:cubicBezTo>
                  <a:cubicBezTo>
                    <a:pt x="13944047" y="22860"/>
                    <a:pt x="13723059" y="22860"/>
                    <a:pt x="13516805" y="22860"/>
                  </a:cubicBezTo>
                  <a:cubicBezTo>
                    <a:pt x="13045364" y="22860"/>
                    <a:pt x="12573923" y="22860"/>
                    <a:pt x="12117216" y="24130"/>
                  </a:cubicBezTo>
                  <a:cubicBezTo>
                    <a:pt x="11719438" y="25400"/>
                    <a:pt x="5016145" y="29210"/>
                    <a:pt x="4618367" y="29210"/>
                  </a:cubicBezTo>
                  <a:cubicBezTo>
                    <a:pt x="3970137" y="29210"/>
                    <a:pt x="3321906" y="26670"/>
                    <a:pt x="2673676" y="33020"/>
                  </a:cubicBezTo>
                  <a:cubicBezTo>
                    <a:pt x="2334828" y="36830"/>
                    <a:pt x="2010713" y="36830"/>
                    <a:pt x="1686597" y="38100"/>
                  </a:cubicBezTo>
                  <a:cubicBezTo>
                    <a:pt x="1126762" y="41910"/>
                    <a:pt x="566926" y="45720"/>
                    <a:pt x="49530" y="50800"/>
                  </a:cubicBezTo>
                  <a:cubicBezTo>
                    <a:pt x="36830" y="50800"/>
                    <a:pt x="34290" y="53340"/>
                    <a:pt x="33020" y="71728"/>
                  </a:cubicBezTo>
                  <a:cubicBezTo>
                    <a:pt x="31750" y="111594"/>
                    <a:pt x="31750" y="151460"/>
                    <a:pt x="30480" y="191326"/>
                  </a:cubicBezTo>
                  <a:cubicBezTo>
                    <a:pt x="29210" y="257770"/>
                    <a:pt x="26670" y="321998"/>
                    <a:pt x="25400" y="388442"/>
                  </a:cubicBezTo>
                  <a:cubicBezTo>
                    <a:pt x="20320" y="459315"/>
                    <a:pt x="26670" y="2191273"/>
                    <a:pt x="29210" y="2262146"/>
                  </a:cubicBezTo>
                  <a:cubicBezTo>
                    <a:pt x="29210" y="2337449"/>
                    <a:pt x="29210" y="2414966"/>
                    <a:pt x="30480" y="2490269"/>
                  </a:cubicBezTo>
                  <a:cubicBezTo>
                    <a:pt x="30480" y="2545638"/>
                    <a:pt x="33020" y="2601008"/>
                    <a:pt x="33020" y="2656377"/>
                  </a:cubicBezTo>
                  <a:cubicBezTo>
                    <a:pt x="33020" y="2716176"/>
                    <a:pt x="33020" y="2775975"/>
                    <a:pt x="31750" y="2833970"/>
                  </a:cubicBezTo>
                  <a:cubicBezTo>
                    <a:pt x="31750" y="2837780"/>
                    <a:pt x="31750" y="2840320"/>
                    <a:pt x="31750" y="2844130"/>
                  </a:cubicBezTo>
                  <a:cubicBezTo>
                    <a:pt x="31750" y="2854290"/>
                    <a:pt x="35560" y="2858100"/>
                    <a:pt x="44450" y="2858100"/>
                  </a:cubicBezTo>
                  <a:cubicBezTo>
                    <a:pt x="139683" y="2858100"/>
                    <a:pt x="345939" y="2859370"/>
                    <a:pt x="537461" y="2859370"/>
                  </a:cubicBezTo>
                  <a:cubicBezTo>
                    <a:pt x="817379" y="2859370"/>
                    <a:pt x="1112029" y="2856830"/>
                    <a:pt x="1391947" y="2859370"/>
                  </a:cubicBezTo>
                  <a:cubicBezTo>
                    <a:pt x="1848655" y="2863180"/>
                    <a:pt x="2305363" y="2865720"/>
                    <a:pt x="2762071" y="2864450"/>
                  </a:cubicBezTo>
                  <a:cubicBezTo>
                    <a:pt x="3056721" y="2863180"/>
                    <a:pt x="3336639" y="2865720"/>
                    <a:pt x="3631289" y="2865720"/>
                  </a:cubicBezTo>
                  <a:cubicBezTo>
                    <a:pt x="4058531" y="2865720"/>
                    <a:pt x="4485774" y="2864450"/>
                    <a:pt x="4913017" y="2865720"/>
                  </a:cubicBezTo>
                  <a:cubicBezTo>
                    <a:pt x="5546515" y="2866990"/>
                    <a:pt x="12500261" y="2856830"/>
                    <a:pt x="13148491" y="2859370"/>
                  </a:cubicBezTo>
                  <a:cubicBezTo>
                    <a:pt x="13428409" y="2860640"/>
                    <a:pt x="13708327" y="2861910"/>
                    <a:pt x="13973512" y="2861910"/>
                  </a:cubicBezTo>
                  <a:cubicBezTo>
                    <a:pt x="14459686" y="2864450"/>
                    <a:pt x="14931125" y="2860640"/>
                    <a:pt x="15417299" y="2864450"/>
                  </a:cubicBezTo>
                  <a:cubicBezTo>
                    <a:pt x="15815076" y="2866990"/>
                    <a:pt x="16212853" y="2866990"/>
                    <a:pt x="16610632" y="2869530"/>
                  </a:cubicBezTo>
                  <a:cubicBezTo>
                    <a:pt x="17199932" y="2873340"/>
                    <a:pt x="17789233" y="2875880"/>
                    <a:pt x="18378533" y="2877150"/>
                  </a:cubicBezTo>
                  <a:cubicBezTo>
                    <a:pt x="18599521" y="2877150"/>
                    <a:pt x="18645436" y="2875880"/>
                    <a:pt x="18665756" y="2875880"/>
                  </a:cubicBezTo>
                  <a:close/>
                </a:path>
              </a:pathLst>
            </a:custGeom>
            <a:solidFill>
              <a:srgbClr val="9B99C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4615037" y="3611809"/>
            <a:ext cx="3920613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674" b="1" dirty="0">
                <a:solidFill>
                  <a:srgbClr val="222050"/>
                </a:solidFill>
                <a:latin typeface="Times New Roman" panose="02020603050405020304" pitchFamily="18" charset="0"/>
                <a:ea typeface="Londrina Solid Heavy"/>
                <a:cs typeface="Times New Roman" panose="02020603050405020304" pitchFamily="18" charset="0"/>
                <a:sym typeface="Londrina Solid Heavy"/>
              </a:rPr>
              <a:t>Thermal Structure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13688187" y="7349900"/>
            <a:ext cx="5570551" cy="3132807"/>
            <a:chOff x="0" y="0"/>
            <a:chExt cx="18677425" cy="10503947"/>
          </a:xfrm>
        </p:grpSpPr>
        <p:sp>
          <p:nvSpPr>
            <p:cNvPr id="38" name="Freeform 38"/>
            <p:cNvSpPr/>
            <p:nvPr/>
          </p:nvSpPr>
          <p:spPr>
            <a:xfrm>
              <a:off x="10160" y="16510"/>
              <a:ext cx="18654564" cy="10476008"/>
            </a:xfrm>
            <a:custGeom>
              <a:avLst/>
              <a:gdLst/>
              <a:ahLst/>
              <a:cxnLst/>
              <a:rect l="l" t="t" r="r" b="b"/>
              <a:pathLst>
                <a:path w="18654564" h="10476008">
                  <a:moveTo>
                    <a:pt x="18654564" y="10476008"/>
                  </a:moveTo>
                  <a:lnTo>
                    <a:pt x="0" y="10468387"/>
                  </a:lnTo>
                  <a:lnTo>
                    <a:pt x="0" y="3646580"/>
                  </a:lnTo>
                  <a:lnTo>
                    <a:pt x="17780" y="19050"/>
                  </a:lnTo>
                  <a:lnTo>
                    <a:pt x="9301021" y="0"/>
                  </a:lnTo>
                  <a:lnTo>
                    <a:pt x="18635514" y="508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-3810" y="0"/>
              <a:ext cx="18683775" cy="10502678"/>
            </a:xfrm>
            <a:custGeom>
              <a:avLst/>
              <a:gdLst/>
              <a:ahLst/>
              <a:cxnLst/>
              <a:rect l="l" t="t" r="r" b="b"/>
              <a:pathLst>
                <a:path w="18683775" h="10502678">
                  <a:moveTo>
                    <a:pt x="18649484" y="21590"/>
                  </a:moveTo>
                  <a:cubicBezTo>
                    <a:pt x="18650756" y="34290"/>
                    <a:pt x="18650756" y="44450"/>
                    <a:pt x="18652025" y="54610"/>
                  </a:cubicBezTo>
                  <a:cubicBezTo>
                    <a:pt x="18654565" y="224898"/>
                    <a:pt x="18655834" y="457433"/>
                    <a:pt x="18658375" y="681663"/>
                  </a:cubicBezTo>
                  <a:cubicBezTo>
                    <a:pt x="18658375" y="1005550"/>
                    <a:pt x="18671075" y="7391950"/>
                    <a:pt x="18677425" y="7715837"/>
                  </a:cubicBezTo>
                  <a:cubicBezTo>
                    <a:pt x="18683775" y="8205821"/>
                    <a:pt x="18679965" y="8704109"/>
                    <a:pt x="18679965" y="9194093"/>
                  </a:cubicBezTo>
                  <a:cubicBezTo>
                    <a:pt x="18679965" y="9625943"/>
                    <a:pt x="18681234" y="10024573"/>
                    <a:pt x="18682506" y="10441717"/>
                  </a:cubicBezTo>
                  <a:cubicBezTo>
                    <a:pt x="18682506" y="10463307"/>
                    <a:pt x="18682506" y="10477278"/>
                    <a:pt x="18682506" y="10501407"/>
                  </a:cubicBezTo>
                  <a:cubicBezTo>
                    <a:pt x="18659645" y="10501407"/>
                    <a:pt x="18639325" y="10502678"/>
                    <a:pt x="18563965" y="10501407"/>
                  </a:cubicBezTo>
                  <a:cubicBezTo>
                    <a:pt x="17606666" y="10496328"/>
                    <a:pt x="16634640" y="10502678"/>
                    <a:pt x="15677342" y="10497597"/>
                  </a:cubicBezTo>
                  <a:cubicBezTo>
                    <a:pt x="15102963" y="10493787"/>
                    <a:pt x="14543312" y="10496328"/>
                    <a:pt x="13968933" y="10493787"/>
                  </a:cubicBezTo>
                  <a:cubicBezTo>
                    <a:pt x="13703834" y="10492517"/>
                    <a:pt x="13438737" y="10491247"/>
                    <a:pt x="13173639" y="10489978"/>
                  </a:cubicBezTo>
                  <a:cubicBezTo>
                    <a:pt x="13011635" y="10489978"/>
                    <a:pt x="12864358" y="10491247"/>
                    <a:pt x="12702353" y="10491247"/>
                  </a:cubicBezTo>
                  <a:cubicBezTo>
                    <a:pt x="12289979" y="10489978"/>
                    <a:pt x="11155948" y="10491247"/>
                    <a:pt x="10743574" y="10489978"/>
                  </a:cubicBezTo>
                  <a:cubicBezTo>
                    <a:pt x="10449020" y="10488707"/>
                    <a:pt x="4557955" y="10497597"/>
                    <a:pt x="4263402" y="10496328"/>
                  </a:cubicBezTo>
                  <a:cubicBezTo>
                    <a:pt x="4189763" y="10496328"/>
                    <a:pt x="4101397" y="10497597"/>
                    <a:pt x="4027759" y="10497597"/>
                  </a:cubicBezTo>
                  <a:cubicBezTo>
                    <a:pt x="3851027" y="10497597"/>
                    <a:pt x="3689022" y="10498867"/>
                    <a:pt x="3512290" y="10498867"/>
                  </a:cubicBezTo>
                  <a:cubicBezTo>
                    <a:pt x="3070460" y="10498867"/>
                    <a:pt x="2643358" y="10497597"/>
                    <a:pt x="2201528" y="10496328"/>
                  </a:cubicBezTo>
                  <a:cubicBezTo>
                    <a:pt x="1936430" y="10495057"/>
                    <a:pt x="1671332" y="10493787"/>
                    <a:pt x="1420962" y="10492517"/>
                  </a:cubicBezTo>
                  <a:cubicBezTo>
                    <a:pt x="949676" y="10491247"/>
                    <a:pt x="478391" y="10489978"/>
                    <a:pt x="48260" y="10489978"/>
                  </a:cubicBezTo>
                  <a:cubicBezTo>
                    <a:pt x="38100" y="10489978"/>
                    <a:pt x="29210" y="10489978"/>
                    <a:pt x="19050" y="10488707"/>
                  </a:cubicBezTo>
                  <a:cubicBezTo>
                    <a:pt x="10160" y="10487437"/>
                    <a:pt x="5080" y="10481087"/>
                    <a:pt x="7620" y="10472197"/>
                  </a:cubicBezTo>
                  <a:cubicBezTo>
                    <a:pt x="16510" y="10439815"/>
                    <a:pt x="12700" y="10232195"/>
                    <a:pt x="11430" y="10016269"/>
                  </a:cubicBezTo>
                  <a:cubicBezTo>
                    <a:pt x="10160" y="9576115"/>
                    <a:pt x="6350" y="9144264"/>
                    <a:pt x="7620" y="8704109"/>
                  </a:cubicBezTo>
                  <a:cubicBezTo>
                    <a:pt x="5080" y="8155992"/>
                    <a:pt x="0" y="1370962"/>
                    <a:pt x="7620" y="814540"/>
                  </a:cubicBezTo>
                  <a:cubicBezTo>
                    <a:pt x="8890" y="706577"/>
                    <a:pt x="7620" y="590310"/>
                    <a:pt x="8890" y="482347"/>
                  </a:cubicBezTo>
                  <a:cubicBezTo>
                    <a:pt x="10160" y="307946"/>
                    <a:pt x="12700" y="11693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10200" y="30480"/>
                    <a:pt x="345842" y="29210"/>
                  </a:cubicBezTo>
                  <a:cubicBezTo>
                    <a:pt x="743489" y="25400"/>
                    <a:pt x="1141136" y="22860"/>
                    <a:pt x="1553511" y="20320"/>
                  </a:cubicBezTo>
                  <a:cubicBezTo>
                    <a:pt x="1833337" y="17780"/>
                    <a:pt x="2113162" y="16510"/>
                    <a:pt x="2378260" y="13970"/>
                  </a:cubicBezTo>
                  <a:cubicBezTo>
                    <a:pt x="2643358" y="11430"/>
                    <a:pt x="2923184" y="8890"/>
                    <a:pt x="3188282" y="8890"/>
                  </a:cubicBezTo>
                  <a:cubicBezTo>
                    <a:pt x="3482835" y="7620"/>
                    <a:pt x="3777389" y="10160"/>
                    <a:pt x="4071942" y="8890"/>
                  </a:cubicBezTo>
                  <a:cubicBezTo>
                    <a:pt x="4440133" y="8890"/>
                    <a:pt x="11111766" y="6350"/>
                    <a:pt x="11479958" y="5080"/>
                  </a:cubicBezTo>
                  <a:cubicBezTo>
                    <a:pt x="11833421" y="3810"/>
                    <a:pt x="12186886" y="2540"/>
                    <a:pt x="12555077" y="2540"/>
                  </a:cubicBezTo>
                  <a:cubicBezTo>
                    <a:pt x="13158911" y="1270"/>
                    <a:pt x="13748018" y="0"/>
                    <a:pt x="14351852" y="0"/>
                  </a:cubicBezTo>
                  <a:cubicBezTo>
                    <a:pt x="14602223" y="0"/>
                    <a:pt x="14867320" y="2540"/>
                    <a:pt x="15117691" y="2540"/>
                  </a:cubicBezTo>
                  <a:cubicBezTo>
                    <a:pt x="15809892" y="3810"/>
                    <a:pt x="16516819" y="5080"/>
                    <a:pt x="17209019" y="7620"/>
                  </a:cubicBezTo>
                  <a:cubicBezTo>
                    <a:pt x="17577212" y="8890"/>
                    <a:pt x="17945403" y="12700"/>
                    <a:pt x="18313595" y="16510"/>
                  </a:cubicBezTo>
                  <a:cubicBezTo>
                    <a:pt x="18401960" y="16510"/>
                    <a:pt x="18490327" y="16510"/>
                    <a:pt x="18563965" y="16510"/>
                  </a:cubicBezTo>
                  <a:cubicBezTo>
                    <a:pt x="18630434" y="17780"/>
                    <a:pt x="18639325" y="20320"/>
                    <a:pt x="18649484" y="21590"/>
                  </a:cubicBezTo>
                  <a:close/>
                  <a:moveTo>
                    <a:pt x="18659645" y="10484897"/>
                  </a:moveTo>
                  <a:cubicBezTo>
                    <a:pt x="18660915" y="10468387"/>
                    <a:pt x="18662184" y="10455687"/>
                    <a:pt x="18662184" y="10442987"/>
                  </a:cubicBezTo>
                  <a:cubicBezTo>
                    <a:pt x="18660915" y="9983050"/>
                    <a:pt x="18659645" y="9542896"/>
                    <a:pt x="18659645" y="9069521"/>
                  </a:cubicBezTo>
                  <a:cubicBezTo>
                    <a:pt x="18659645" y="8853596"/>
                    <a:pt x="18662184" y="8637671"/>
                    <a:pt x="18660915" y="8421746"/>
                  </a:cubicBezTo>
                  <a:cubicBezTo>
                    <a:pt x="18660915" y="8222430"/>
                    <a:pt x="18659645" y="8014810"/>
                    <a:pt x="18658375" y="7815495"/>
                  </a:cubicBezTo>
                  <a:cubicBezTo>
                    <a:pt x="18653295" y="7508217"/>
                    <a:pt x="18641865" y="1146732"/>
                    <a:pt x="18641865" y="839454"/>
                  </a:cubicBezTo>
                  <a:cubicBezTo>
                    <a:pt x="18639325" y="582005"/>
                    <a:pt x="18636784" y="316251"/>
                    <a:pt x="18634245" y="63500"/>
                  </a:cubicBezTo>
                  <a:cubicBezTo>
                    <a:pt x="18632975" y="44450"/>
                    <a:pt x="18631706" y="43180"/>
                    <a:pt x="18519782" y="41910"/>
                  </a:cubicBezTo>
                  <a:cubicBezTo>
                    <a:pt x="18475599" y="41910"/>
                    <a:pt x="18446143" y="41910"/>
                    <a:pt x="18401960" y="40640"/>
                  </a:cubicBezTo>
                  <a:cubicBezTo>
                    <a:pt x="18033770" y="36830"/>
                    <a:pt x="17650849" y="31750"/>
                    <a:pt x="17282658" y="30480"/>
                  </a:cubicBezTo>
                  <a:cubicBezTo>
                    <a:pt x="16384271" y="26670"/>
                    <a:pt x="15471156" y="25400"/>
                    <a:pt x="14572769" y="22860"/>
                  </a:cubicBezTo>
                  <a:cubicBezTo>
                    <a:pt x="14440219" y="22860"/>
                    <a:pt x="14292942" y="22860"/>
                    <a:pt x="14160394" y="22860"/>
                  </a:cubicBezTo>
                  <a:cubicBezTo>
                    <a:pt x="13939479" y="22860"/>
                    <a:pt x="13718564" y="22860"/>
                    <a:pt x="13512376" y="22860"/>
                  </a:cubicBezTo>
                  <a:cubicBezTo>
                    <a:pt x="13041090" y="22860"/>
                    <a:pt x="12569805" y="22860"/>
                    <a:pt x="12113248" y="24130"/>
                  </a:cubicBezTo>
                  <a:cubicBezTo>
                    <a:pt x="11715600" y="25400"/>
                    <a:pt x="5014512" y="29210"/>
                    <a:pt x="4616866" y="29210"/>
                  </a:cubicBezTo>
                  <a:cubicBezTo>
                    <a:pt x="3968848" y="29210"/>
                    <a:pt x="3320831" y="26670"/>
                    <a:pt x="2672814" y="33020"/>
                  </a:cubicBezTo>
                  <a:cubicBezTo>
                    <a:pt x="2334077" y="36830"/>
                    <a:pt x="2010069" y="36830"/>
                    <a:pt x="1686060" y="38100"/>
                  </a:cubicBezTo>
                  <a:cubicBezTo>
                    <a:pt x="1126409" y="41910"/>
                    <a:pt x="566757" y="45720"/>
                    <a:pt x="49530" y="50800"/>
                  </a:cubicBezTo>
                  <a:cubicBezTo>
                    <a:pt x="36830" y="50800"/>
                    <a:pt x="34290" y="53340"/>
                    <a:pt x="33020" y="92021"/>
                  </a:cubicBezTo>
                  <a:cubicBezTo>
                    <a:pt x="31750" y="241508"/>
                    <a:pt x="31750" y="390994"/>
                    <a:pt x="30480" y="540481"/>
                  </a:cubicBezTo>
                  <a:cubicBezTo>
                    <a:pt x="29210" y="789625"/>
                    <a:pt x="26670" y="1030465"/>
                    <a:pt x="25400" y="1279609"/>
                  </a:cubicBezTo>
                  <a:cubicBezTo>
                    <a:pt x="20320" y="1545363"/>
                    <a:pt x="26670" y="8039725"/>
                    <a:pt x="29210" y="8305478"/>
                  </a:cubicBezTo>
                  <a:cubicBezTo>
                    <a:pt x="29210" y="8587842"/>
                    <a:pt x="29210" y="8878510"/>
                    <a:pt x="30480" y="9160874"/>
                  </a:cubicBezTo>
                  <a:cubicBezTo>
                    <a:pt x="30480" y="9368494"/>
                    <a:pt x="33020" y="9576115"/>
                    <a:pt x="33020" y="9783735"/>
                  </a:cubicBezTo>
                  <a:cubicBezTo>
                    <a:pt x="33020" y="10007964"/>
                    <a:pt x="33020" y="10232195"/>
                    <a:pt x="31750" y="10442987"/>
                  </a:cubicBezTo>
                  <a:cubicBezTo>
                    <a:pt x="31750" y="10446797"/>
                    <a:pt x="31750" y="10449337"/>
                    <a:pt x="31750" y="10453147"/>
                  </a:cubicBezTo>
                  <a:cubicBezTo>
                    <a:pt x="31750" y="10463307"/>
                    <a:pt x="35560" y="10467118"/>
                    <a:pt x="44450" y="10467118"/>
                  </a:cubicBezTo>
                  <a:cubicBezTo>
                    <a:pt x="139655" y="10467118"/>
                    <a:pt x="345842" y="10468387"/>
                    <a:pt x="537302" y="10468387"/>
                  </a:cubicBezTo>
                  <a:cubicBezTo>
                    <a:pt x="817128" y="10468387"/>
                    <a:pt x="1111681" y="10465847"/>
                    <a:pt x="1391507" y="10468387"/>
                  </a:cubicBezTo>
                  <a:cubicBezTo>
                    <a:pt x="1848064" y="10472197"/>
                    <a:pt x="2304622" y="10474737"/>
                    <a:pt x="2761180" y="10473468"/>
                  </a:cubicBezTo>
                  <a:cubicBezTo>
                    <a:pt x="3055733" y="10472197"/>
                    <a:pt x="3335559" y="10474737"/>
                    <a:pt x="3630112" y="10474737"/>
                  </a:cubicBezTo>
                  <a:cubicBezTo>
                    <a:pt x="4057214" y="10474737"/>
                    <a:pt x="4484316" y="10473468"/>
                    <a:pt x="4911419" y="10474737"/>
                  </a:cubicBezTo>
                  <a:cubicBezTo>
                    <a:pt x="5544708" y="10476007"/>
                    <a:pt x="12496167" y="10465847"/>
                    <a:pt x="13144185" y="10468387"/>
                  </a:cubicBezTo>
                  <a:cubicBezTo>
                    <a:pt x="13424009" y="10469657"/>
                    <a:pt x="13703834" y="10470928"/>
                    <a:pt x="13968933" y="10470928"/>
                  </a:cubicBezTo>
                  <a:cubicBezTo>
                    <a:pt x="14454947" y="10473468"/>
                    <a:pt x="14926231" y="10469657"/>
                    <a:pt x="15412245" y="10473468"/>
                  </a:cubicBezTo>
                  <a:cubicBezTo>
                    <a:pt x="15809892" y="10476007"/>
                    <a:pt x="16207537" y="10476007"/>
                    <a:pt x="16605186" y="10478547"/>
                  </a:cubicBezTo>
                  <a:cubicBezTo>
                    <a:pt x="17194292" y="10482357"/>
                    <a:pt x="17783399" y="10484897"/>
                    <a:pt x="18372506" y="10486168"/>
                  </a:cubicBezTo>
                  <a:cubicBezTo>
                    <a:pt x="18593419" y="10486168"/>
                    <a:pt x="18639325" y="10484897"/>
                    <a:pt x="18659645" y="10484897"/>
                  </a:cubicBezTo>
                  <a:close/>
                </a:path>
              </a:pathLst>
            </a:custGeom>
            <a:solidFill>
              <a:srgbClr val="E7E3C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3688187" y="6693662"/>
            <a:ext cx="5572373" cy="863414"/>
            <a:chOff x="0" y="0"/>
            <a:chExt cx="18683536" cy="2894930"/>
          </a:xfrm>
        </p:grpSpPr>
        <p:sp>
          <p:nvSpPr>
            <p:cNvPr id="41" name="Freeform 41"/>
            <p:cNvSpPr/>
            <p:nvPr/>
          </p:nvSpPr>
          <p:spPr>
            <a:xfrm>
              <a:off x="10160" y="16510"/>
              <a:ext cx="18660676" cy="2866990"/>
            </a:xfrm>
            <a:custGeom>
              <a:avLst/>
              <a:gdLst/>
              <a:ahLst/>
              <a:cxnLst/>
              <a:rect l="l" t="t" r="r" b="b"/>
              <a:pathLst>
                <a:path w="18660676" h="2866990">
                  <a:moveTo>
                    <a:pt x="18660676" y="2866990"/>
                  </a:moveTo>
                  <a:lnTo>
                    <a:pt x="0" y="2859370"/>
                  </a:lnTo>
                  <a:lnTo>
                    <a:pt x="0" y="1007574"/>
                  </a:lnTo>
                  <a:lnTo>
                    <a:pt x="17780" y="19050"/>
                  </a:lnTo>
                  <a:lnTo>
                    <a:pt x="9304069" y="0"/>
                  </a:lnTo>
                  <a:lnTo>
                    <a:pt x="18641626" y="5080"/>
                  </a:lnTo>
                  <a:close/>
                </a:path>
              </a:pathLst>
            </a:custGeom>
            <a:solidFill>
              <a:srgbClr val="E7E3C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-3810" y="0"/>
              <a:ext cx="18689886" cy="2893660"/>
            </a:xfrm>
            <a:custGeom>
              <a:avLst/>
              <a:gdLst/>
              <a:ahLst/>
              <a:cxnLst/>
              <a:rect l="l" t="t" r="r" b="b"/>
              <a:pathLst>
                <a:path w="18689886" h="2893660">
                  <a:moveTo>
                    <a:pt x="18655596" y="21590"/>
                  </a:moveTo>
                  <a:cubicBezTo>
                    <a:pt x="18656867" y="34290"/>
                    <a:pt x="18656867" y="44450"/>
                    <a:pt x="18658136" y="54610"/>
                  </a:cubicBezTo>
                  <a:cubicBezTo>
                    <a:pt x="18660676" y="107165"/>
                    <a:pt x="18661946" y="169179"/>
                    <a:pt x="18664486" y="228978"/>
                  </a:cubicBezTo>
                  <a:cubicBezTo>
                    <a:pt x="18664486" y="315354"/>
                    <a:pt x="18677186" y="2018520"/>
                    <a:pt x="18683536" y="2104897"/>
                  </a:cubicBezTo>
                  <a:cubicBezTo>
                    <a:pt x="18689886" y="2235569"/>
                    <a:pt x="18686076" y="2368456"/>
                    <a:pt x="18686076" y="2499127"/>
                  </a:cubicBezTo>
                  <a:cubicBezTo>
                    <a:pt x="18686076" y="2614296"/>
                    <a:pt x="18687346" y="2720605"/>
                    <a:pt x="18688617" y="2832700"/>
                  </a:cubicBezTo>
                  <a:cubicBezTo>
                    <a:pt x="18688617" y="2854290"/>
                    <a:pt x="18688617" y="2868260"/>
                    <a:pt x="18688617" y="2892390"/>
                  </a:cubicBezTo>
                  <a:cubicBezTo>
                    <a:pt x="18665756" y="2892390"/>
                    <a:pt x="18645436" y="2893660"/>
                    <a:pt x="18570057" y="2892390"/>
                  </a:cubicBezTo>
                  <a:cubicBezTo>
                    <a:pt x="17612442" y="2887310"/>
                    <a:pt x="16640097" y="2893660"/>
                    <a:pt x="15682484" y="2888580"/>
                  </a:cubicBezTo>
                  <a:cubicBezTo>
                    <a:pt x="15107916" y="2884770"/>
                    <a:pt x="14548080" y="2887310"/>
                    <a:pt x="13973512" y="2884770"/>
                  </a:cubicBezTo>
                  <a:cubicBezTo>
                    <a:pt x="13708327" y="2883500"/>
                    <a:pt x="13443142" y="2882230"/>
                    <a:pt x="13177956" y="2880960"/>
                  </a:cubicBezTo>
                  <a:cubicBezTo>
                    <a:pt x="13015899" y="2880960"/>
                    <a:pt x="12868574" y="2882230"/>
                    <a:pt x="12706515" y="2882230"/>
                  </a:cubicBezTo>
                  <a:cubicBezTo>
                    <a:pt x="12294006" y="2880960"/>
                    <a:pt x="11159602" y="2882230"/>
                    <a:pt x="10747092" y="2880960"/>
                  </a:cubicBezTo>
                  <a:cubicBezTo>
                    <a:pt x="10452442" y="2879690"/>
                    <a:pt x="4559437" y="2888580"/>
                    <a:pt x="4264787" y="2887310"/>
                  </a:cubicBezTo>
                  <a:cubicBezTo>
                    <a:pt x="4191124" y="2887310"/>
                    <a:pt x="4102729" y="2888580"/>
                    <a:pt x="4029067" y="2888580"/>
                  </a:cubicBezTo>
                  <a:cubicBezTo>
                    <a:pt x="3852276" y="2888580"/>
                    <a:pt x="3690219" y="2889850"/>
                    <a:pt x="3513429" y="2889850"/>
                  </a:cubicBezTo>
                  <a:cubicBezTo>
                    <a:pt x="3071453" y="2889850"/>
                    <a:pt x="2644210" y="2888580"/>
                    <a:pt x="2202235" y="2887310"/>
                  </a:cubicBezTo>
                  <a:cubicBezTo>
                    <a:pt x="1937050" y="2886040"/>
                    <a:pt x="1671865" y="2884770"/>
                    <a:pt x="1421412" y="2883500"/>
                  </a:cubicBezTo>
                  <a:cubicBezTo>
                    <a:pt x="949971" y="2882230"/>
                    <a:pt x="478531" y="2880960"/>
                    <a:pt x="48260" y="2880960"/>
                  </a:cubicBezTo>
                  <a:cubicBezTo>
                    <a:pt x="38100" y="2880960"/>
                    <a:pt x="29210" y="2880960"/>
                    <a:pt x="19050" y="2879690"/>
                  </a:cubicBezTo>
                  <a:cubicBezTo>
                    <a:pt x="10160" y="2878420"/>
                    <a:pt x="5080" y="2872070"/>
                    <a:pt x="7620" y="2863180"/>
                  </a:cubicBezTo>
                  <a:cubicBezTo>
                    <a:pt x="16510" y="2831345"/>
                    <a:pt x="12700" y="2775975"/>
                    <a:pt x="11430" y="2718391"/>
                  </a:cubicBezTo>
                  <a:cubicBezTo>
                    <a:pt x="10160" y="2601008"/>
                    <a:pt x="6350" y="2485839"/>
                    <a:pt x="7620" y="2368456"/>
                  </a:cubicBezTo>
                  <a:cubicBezTo>
                    <a:pt x="5080" y="2222280"/>
                    <a:pt x="0" y="412804"/>
                    <a:pt x="7620" y="264414"/>
                  </a:cubicBezTo>
                  <a:cubicBezTo>
                    <a:pt x="8890" y="235622"/>
                    <a:pt x="7620" y="204615"/>
                    <a:pt x="8890" y="175823"/>
                  </a:cubicBezTo>
                  <a:cubicBezTo>
                    <a:pt x="10160" y="129312"/>
                    <a:pt x="12700" y="7837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10218" y="30480"/>
                    <a:pt x="345939" y="29210"/>
                  </a:cubicBezTo>
                  <a:cubicBezTo>
                    <a:pt x="743716" y="25400"/>
                    <a:pt x="1141494" y="22860"/>
                    <a:pt x="1554005" y="20320"/>
                  </a:cubicBezTo>
                  <a:cubicBezTo>
                    <a:pt x="1833922" y="17780"/>
                    <a:pt x="2113840" y="16510"/>
                    <a:pt x="2379025" y="13970"/>
                  </a:cubicBezTo>
                  <a:cubicBezTo>
                    <a:pt x="2644210" y="11430"/>
                    <a:pt x="2924128" y="8890"/>
                    <a:pt x="3189313" y="8890"/>
                  </a:cubicBezTo>
                  <a:cubicBezTo>
                    <a:pt x="3483964" y="7620"/>
                    <a:pt x="3778614" y="10160"/>
                    <a:pt x="4073264" y="8890"/>
                  </a:cubicBezTo>
                  <a:cubicBezTo>
                    <a:pt x="4441577" y="8890"/>
                    <a:pt x="11115405" y="6350"/>
                    <a:pt x="11483718" y="5080"/>
                  </a:cubicBezTo>
                  <a:cubicBezTo>
                    <a:pt x="11837298" y="3810"/>
                    <a:pt x="12190879" y="2540"/>
                    <a:pt x="12559192" y="2540"/>
                  </a:cubicBezTo>
                  <a:cubicBezTo>
                    <a:pt x="13163224" y="1270"/>
                    <a:pt x="13752524" y="0"/>
                    <a:pt x="14356557" y="0"/>
                  </a:cubicBezTo>
                  <a:cubicBezTo>
                    <a:pt x="14607010" y="0"/>
                    <a:pt x="14872195" y="2540"/>
                    <a:pt x="15122648" y="2540"/>
                  </a:cubicBezTo>
                  <a:cubicBezTo>
                    <a:pt x="15815076" y="3810"/>
                    <a:pt x="16522236" y="5080"/>
                    <a:pt x="17214665" y="7620"/>
                  </a:cubicBezTo>
                  <a:cubicBezTo>
                    <a:pt x="17582977" y="8890"/>
                    <a:pt x="17951291" y="12700"/>
                    <a:pt x="18319604" y="16510"/>
                  </a:cubicBezTo>
                  <a:cubicBezTo>
                    <a:pt x="18407998" y="16510"/>
                    <a:pt x="18496394" y="16510"/>
                    <a:pt x="18570057" y="16510"/>
                  </a:cubicBezTo>
                  <a:cubicBezTo>
                    <a:pt x="18636546" y="17780"/>
                    <a:pt x="18645436" y="20320"/>
                    <a:pt x="18655596" y="21590"/>
                  </a:cubicBezTo>
                  <a:close/>
                  <a:moveTo>
                    <a:pt x="18665756" y="2875880"/>
                  </a:moveTo>
                  <a:cubicBezTo>
                    <a:pt x="18667026" y="2859370"/>
                    <a:pt x="18668296" y="2846670"/>
                    <a:pt x="18668296" y="2833970"/>
                  </a:cubicBezTo>
                  <a:cubicBezTo>
                    <a:pt x="18667026" y="2709532"/>
                    <a:pt x="18665756" y="2592149"/>
                    <a:pt x="18665756" y="2465906"/>
                  </a:cubicBezTo>
                  <a:cubicBezTo>
                    <a:pt x="18665756" y="2408322"/>
                    <a:pt x="18668296" y="2350737"/>
                    <a:pt x="18667026" y="2293153"/>
                  </a:cubicBezTo>
                  <a:cubicBezTo>
                    <a:pt x="18667026" y="2239998"/>
                    <a:pt x="18665756" y="2184629"/>
                    <a:pt x="18664486" y="2131474"/>
                  </a:cubicBezTo>
                  <a:cubicBezTo>
                    <a:pt x="18659406" y="2049527"/>
                    <a:pt x="18647976" y="353005"/>
                    <a:pt x="18647976" y="271058"/>
                  </a:cubicBezTo>
                  <a:cubicBezTo>
                    <a:pt x="18645436" y="202400"/>
                    <a:pt x="18642896" y="131527"/>
                    <a:pt x="18640356" y="63500"/>
                  </a:cubicBezTo>
                  <a:cubicBezTo>
                    <a:pt x="18639086" y="44450"/>
                    <a:pt x="18637817" y="43180"/>
                    <a:pt x="18525859" y="41910"/>
                  </a:cubicBezTo>
                  <a:cubicBezTo>
                    <a:pt x="18481660" y="41910"/>
                    <a:pt x="18452196" y="41910"/>
                    <a:pt x="18407998" y="40640"/>
                  </a:cubicBezTo>
                  <a:cubicBezTo>
                    <a:pt x="18039686" y="36830"/>
                    <a:pt x="17656641" y="31750"/>
                    <a:pt x="17288327" y="30480"/>
                  </a:cubicBezTo>
                  <a:cubicBezTo>
                    <a:pt x="16389644" y="26670"/>
                    <a:pt x="15476230" y="25400"/>
                    <a:pt x="14577547" y="22860"/>
                  </a:cubicBezTo>
                  <a:cubicBezTo>
                    <a:pt x="14444953" y="22860"/>
                    <a:pt x="14297629" y="22860"/>
                    <a:pt x="14165036" y="22860"/>
                  </a:cubicBezTo>
                  <a:cubicBezTo>
                    <a:pt x="13944047" y="22860"/>
                    <a:pt x="13723059" y="22860"/>
                    <a:pt x="13516805" y="22860"/>
                  </a:cubicBezTo>
                  <a:cubicBezTo>
                    <a:pt x="13045364" y="22860"/>
                    <a:pt x="12573923" y="22860"/>
                    <a:pt x="12117216" y="24130"/>
                  </a:cubicBezTo>
                  <a:cubicBezTo>
                    <a:pt x="11719438" y="25400"/>
                    <a:pt x="5016145" y="29210"/>
                    <a:pt x="4618367" y="29210"/>
                  </a:cubicBezTo>
                  <a:cubicBezTo>
                    <a:pt x="3970137" y="29210"/>
                    <a:pt x="3321906" y="26670"/>
                    <a:pt x="2673676" y="33020"/>
                  </a:cubicBezTo>
                  <a:cubicBezTo>
                    <a:pt x="2334828" y="36830"/>
                    <a:pt x="2010713" y="36830"/>
                    <a:pt x="1686597" y="38100"/>
                  </a:cubicBezTo>
                  <a:cubicBezTo>
                    <a:pt x="1126762" y="41910"/>
                    <a:pt x="566926" y="45720"/>
                    <a:pt x="49530" y="50800"/>
                  </a:cubicBezTo>
                  <a:cubicBezTo>
                    <a:pt x="36830" y="50800"/>
                    <a:pt x="34290" y="53340"/>
                    <a:pt x="33020" y="71728"/>
                  </a:cubicBezTo>
                  <a:cubicBezTo>
                    <a:pt x="31750" y="111594"/>
                    <a:pt x="31750" y="151460"/>
                    <a:pt x="30480" y="191326"/>
                  </a:cubicBezTo>
                  <a:cubicBezTo>
                    <a:pt x="29210" y="257770"/>
                    <a:pt x="26670" y="321998"/>
                    <a:pt x="25400" y="388442"/>
                  </a:cubicBezTo>
                  <a:cubicBezTo>
                    <a:pt x="20320" y="459315"/>
                    <a:pt x="26670" y="2191273"/>
                    <a:pt x="29210" y="2262146"/>
                  </a:cubicBezTo>
                  <a:cubicBezTo>
                    <a:pt x="29210" y="2337449"/>
                    <a:pt x="29210" y="2414966"/>
                    <a:pt x="30480" y="2490269"/>
                  </a:cubicBezTo>
                  <a:cubicBezTo>
                    <a:pt x="30480" y="2545638"/>
                    <a:pt x="33020" y="2601008"/>
                    <a:pt x="33020" y="2656377"/>
                  </a:cubicBezTo>
                  <a:cubicBezTo>
                    <a:pt x="33020" y="2716176"/>
                    <a:pt x="33020" y="2775975"/>
                    <a:pt x="31750" y="2833970"/>
                  </a:cubicBezTo>
                  <a:cubicBezTo>
                    <a:pt x="31750" y="2837780"/>
                    <a:pt x="31750" y="2840320"/>
                    <a:pt x="31750" y="2844130"/>
                  </a:cubicBezTo>
                  <a:cubicBezTo>
                    <a:pt x="31750" y="2854290"/>
                    <a:pt x="35560" y="2858100"/>
                    <a:pt x="44450" y="2858100"/>
                  </a:cubicBezTo>
                  <a:cubicBezTo>
                    <a:pt x="139683" y="2858100"/>
                    <a:pt x="345939" y="2859370"/>
                    <a:pt x="537461" y="2859370"/>
                  </a:cubicBezTo>
                  <a:cubicBezTo>
                    <a:pt x="817379" y="2859370"/>
                    <a:pt x="1112029" y="2856830"/>
                    <a:pt x="1391947" y="2859370"/>
                  </a:cubicBezTo>
                  <a:cubicBezTo>
                    <a:pt x="1848655" y="2863180"/>
                    <a:pt x="2305363" y="2865720"/>
                    <a:pt x="2762071" y="2864450"/>
                  </a:cubicBezTo>
                  <a:cubicBezTo>
                    <a:pt x="3056721" y="2863180"/>
                    <a:pt x="3336639" y="2865720"/>
                    <a:pt x="3631289" y="2865720"/>
                  </a:cubicBezTo>
                  <a:cubicBezTo>
                    <a:pt x="4058531" y="2865720"/>
                    <a:pt x="4485774" y="2864450"/>
                    <a:pt x="4913017" y="2865720"/>
                  </a:cubicBezTo>
                  <a:cubicBezTo>
                    <a:pt x="5546515" y="2866990"/>
                    <a:pt x="12500261" y="2856830"/>
                    <a:pt x="13148491" y="2859370"/>
                  </a:cubicBezTo>
                  <a:cubicBezTo>
                    <a:pt x="13428409" y="2860640"/>
                    <a:pt x="13708327" y="2861910"/>
                    <a:pt x="13973512" y="2861910"/>
                  </a:cubicBezTo>
                  <a:cubicBezTo>
                    <a:pt x="14459686" y="2864450"/>
                    <a:pt x="14931125" y="2860640"/>
                    <a:pt x="15417299" y="2864450"/>
                  </a:cubicBezTo>
                  <a:cubicBezTo>
                    <a:pt x="15815076" y="2866990"/>
                    <a:pt x="16212853" y="2866990"/>
                    <a:pt x="16610632" y="2869530"/>
                  </a:cubicBezTo>
                  <a:cubicBezTo>
                    <a:pt x="17199932" y="2873340"/>
                    <a:pt x="17789233" y="2875880"/>
                    <a:pt x="18378533" y="2877150"/>
                  </a:cubicBezTo>
                  <a:cubicBezTo>
                    <a:pt x="18599521" y="2877150"/>
                    <a:pt x="18645436" y="2875880"/>
                    <a:pt x="18665756" y="2875880"/>
                  </a:cubicBezTo>
                  <a:close/>
                </a:path>
              </a:pathLst>
            </a:custGeom>
            <a:solidFill>
              <a:srgbClr val="E7E3C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14615037" y="6828516"/>
            <a:ext cx="3716851" cy="574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674" b="1">
                <a:solidFill>
                  <a:srgbClr val="222050"/>
                </a:solidFill>
                <a:latin typeface="Times New Roman" panose="02020603050405020304" pitchFamily="18" charset="0"/>
                <a:ea typeface="Londrina Solid Heavy"/>
                <a:cs typeface="Times New Roman" panose="02020603050405020304" pitchFamily="18" charset="0"/>
                <a:sym typeface="Londrina Solid Heavy"/>
              </a:rPr>
              <a:t>Conclusions</a:t>
            </a:r>
            <a:endParaRPr lang="en-US" sz="3674" b="1" dirty="0">
              <a:solidFill>
                <a:srgbClr val="222050"/>
              </a:solidFill>
              <a:latin typeface="Times New Roman" panose="02020603050405020304" pitchFamily="18" charset="0"/>
              <a:ea typeface="Londrina Solid Heavy"/>
              <a:cs typeface="Times New Roman" panose="02020603050405020304" pitchFamily="18" charset="0"/>
              <a:sym typeface="Londrina Solid Heavy"/>
            </a:endParaRPr>
          </a:p>
        </p:txBody>
      </p:sp>
      <p:grpSp>
        <p:nvGrpSpPr>
          <p:cNvPr id="45" name="Group 45"/>
          <p:cNvGrpSpPr/>
          <p:nvPr/>
        </p:nvGrpSpPr>
        <p:grpSpPr>
          <a:xfrm>
            <a:off x="13688187" y="11430661"/>
            <a:ext cx="5570551" cy="2494926"/>
            <a:chOff x="0" y="0"/>
            <a:chExt cx="18677425" cy="8365204"/>
          </a:xfrm>
        </p:grpSpPr>
        <p:sp>
          <p:nvSpPr>
            <p:cNvPr id="46" name="Freeform 46"/>
            <p:cNvSpPr/>
            <p:nvPr/>
          </p:nvSpPr>
          <p:spPr>
            <a:xfrm>
              <a:off x="10160" y="16510"/>
              <a:ext cx="18654564" cy="8337264"/>
            </a:xfrm>
            <a:custGeom>
              <a:avLst/>
              <a:gdLst/>
              <a:ahLst/>
              <a:cxnLst/>
              <a:rect l="l" t="t" r="r" b="b"/>
              <a:pathLst>
                <a:path w="18654564" h="8337264">
                  <a:moveTo>
                    <a:pt x="18654564" y="8337264"/>
                  </a:moveTo>
                  <a:lnTo>
                    <a:pt x="0" y="8329643"/>
                  </a:lnTo>
                  <a:lnTo>
                    <a:pt x="0" y="2904808"/>
                  </a:lnTo>
                  <a:lnTo>
                    <a:pt x="17780" y="19050"/>
                  </a:lnTo>
                  <a:lnTo>
                    <a:pt x="9301021" y="0"/>
                  </a:lnTo>
                  <a:lnTo>
                    <a:pt x="18635514" y="5080"/>
                  </a:lnTo>
                  <a:close/>
                </a:path>
              </a:pathLst>
            </a:custGeom>
            <a:solidFill>
              <a:srgbClr val="EAE9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-3810" y="0"/>
              <a:ext cx="18683775" cy="8363934"/>
            </a:xfrm>
            <a:custGeom>
              <a:avLst/>
              <a:gdLst/>
              <a:ahLst/>
              <a:cxnLst/>
              <a:rect l="l" t="t" r="r" b="b"/>
              <a:pathLst>
                <a:path w="18683775" h="8363934">
                  <a:moveTo>
                    <a:pt x="18649484" y="21590"/>
                  </a:moveTo>
                  <a:cubicBezTo>
                    <a:pt x="18650756" y="34290"/>
                    <a:pt x="18650756" y="44450"/>
                    <a:pt x="18652025" y="54610"/>
                  </a:cubicBezTo>
                  <a:cubicBezTo>
                    <a:pt x="18654565" y="191806"/>
                    <a:pt x="18655834" y="376410"/>
                    <a:pt x="18658375" y="554422"/>
                  </a:cubicBezTo>
                  <a:cubicBezTo>
                    <a:pt x="18658375" y="811550"/>
                    <a:pt x="18671075" y="5881586"/>
                    <a:pt x="18677425" y="6138713"/>
                  </a:cubicBezTo>
                  <a:cubicBezTo>
                    <a:pt x="18683775" y="6527702"/>
                    <a:pt x="18679965" y="6923283"/>
                    <a:pt x="18679965" y="7312271"/>
                  </a:cubicBezTo>
                  <a:cubicBezTo>
                    <a:pt x="18679965" y="7655109"/>
                    <a:pt x="18681234" y="7971573"/>
                    <a:pt x="18682506" y="8302974"/>
                  </a:cubicBezTo>
                  <a:cubicBezTo>
                    <a:pt x="18682506" y="8324564"/>
                    <a:pt x="18682506" y="8338534"/>
                    <a:pt x="18682506" y="8362664"/>
                  </a:cubicBezTo>
                  <a:cubicBezTo>
                    <a:pt x="18659645" y="8362664"/>
                    <a:pt x="18639325" y="8363934"/>
                    <a:pt x="18563965" y="8362664"/>
                  </a:cubicBezTo>
                  <a:cubicBezTo>
                    <a:pt x="17606666" y="8357584"/>
                    <a:pt x="16634640" y="8363934"/>
                    <a:pt x="15677342" y="8358853"/>
                  </a:cubicBezTo>
                  <a:cubicBezTo>
                    <a:pt x="15102963" y="8355044"/>
                    <a:pt x="14543312" y="8357584"/>
                    <a:pt x="13968933" y="8355044"/>
                  </a:cubicBezTo>
                  <a:cubicBezTo>
                    <a:pt x="13703834" y="8353774"/>
                    <a:pt x="13438737" y="8352503"/>
                    <a:pt x="13173639" y="8351234"/>
                  </a:cubicBezTo>
                  <a:cubicBezTo>
                    <a:pt x="13011635" y="8351234"/>
                    <a:pt x="12864358" y="8352503"/>
                    <a:pt x="12702353" y="8352503"/>
                  </a:cubicBezTo>
                  <a:cubicBezTo>
                    <a:pt x="12289979" y="8351234"/>
                    <a:pt x="11155948" y="8352503"/>
                    <a:pt x="10743574" y="8351234"/>
                  </a:cubicBezTo>
                  <a:cubicBezTo>
                    <a:pt x="10449020" y="8349964"/>
                    <a:pt x="4557955" y="8358853"/>
                    <a:pt x="4263402" y="8357584"/>
                  </a:cubicBezTo>
                  <a:cubicBezTo>
                    <a:pt x="4189763" y="8357584"/>
                    <a:pt x="4101397" y="8358853"/>
                    <a:pt x="4027759" y="8358853"/>
                  </a:cubicBezTo>
                  <a:cubicBezTo>
                    <a:pt x="3851027" y="8358853"/>
                    <a:pt x="3689022" y="8360124"/>
                    <a:pt x="3512290" y="8360124"/>
                  </a:cubicBezTo>
                  <a:cubicBezTo>
                    <a:pt x="3070460" y="8360124"/>
                    <a:pt x="2643358" y="8358853"/>
                    <a:pt x="2201528" y="8357584"/>
                  </a:cubicBezTo>
                  <a:cubicBezTo>
                    <a:pt x="1936430" y="8356314"/>
                    <a:pt x="1671332" y="8355044"/>
                    <a:pt x="1420962" y="8353774"/>
                  </a:cubicBezTo>
                  <a:cubicBezTo>
                    <a:pt x="949676" y="8352503"/>
                    <a:pt x="478391" y="8351234"/>
                    <a:pt x="48260" y="8351234"/>
                  </a:cubicBezTo>
                  <a:cubicBezTo>
                    <a:pt x="38100" y="8351234"/>
                    <a:pt x="29210" y="8351234"/>
                    <a:pt x="19050" y="8349964"/>
                  </a:cubicBezTo>
                  <a:cubicBezTo>
                    <a:pt x="10160" y="8348694"/>
                    <a:pt x="5080" y="8342344"/>
                    <a:pt x="7620" y="8333453"/>
                  </a:cubicBezTo>
                  <a:cubicBezTo>
                    <a:pt x="16510" y="8301225"/>
                    <a:pt x="12700" y="8136399"/>
                    <a:pt x="11430" y="7964980"/>
                  </a:cubicBezTo>
                  <a:cubicBezTo>
                    <a:pt x="10160" y="7615551"/>
                    <a:pt x="6350" y="7272713"/>
                    <a:pt x="7620" y="6923283"/>
                  </a:cubicBezTo>
                  <a:cubicBezTo>
                    <a:pt x="5080" y="6488144"/>
                    <a:pt x="0" y="1101643"/>
                    <a:pt x="7620" y="659910"/>
                  </a:cubicBezTo>
                  <a:cubicBezTo>
                    <a:pt x="8890" y="574201"/>
                    <a:pt x="7620" y="481898"/>
                    <a:pt x="8890" y="396189"/>
                  </a:cubicBezTo>
                  <a:cubicBezTo>
                    <a:pt x="10160" y="257736"/>
                    <a:pt x="12700" y="10609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10200" y="30480"/>
                    <a:pt x="345842" y="29210"/>
                  </a:cubicBezTo>
                  <a:cubicBezTo>
                    <a:pt x="743489" y="25400"/>
                    <a:pt x="1141136" y="22860"/>
                    <a:pt x="1553511" y="20320"/>
                  </a:cubicBezTo>
                  <a:cubicBezTo>
                    <a:pt x="1833337" y="17780"/>
                    <a:pt x="2113162" y="16510"/>
                    <a:pt x="2378260" y="13970"/>
                  </a:cubicBezTo>
                  <a:cubicBezTo>
                    <a:pt x="2643358" y="11430"/>
                    <a:pt x="2923184" y="8890"/>
                    <a:pt x="3188282" y="8890"/>
                  </a:cubicBezTo>
                  <a:cubicBezTo>
                    <a:pt x="3482835" y="7620"/>
                    <a:pt x="3777389" y="10160"/>
                    <a:pt x="4071942" y="8890"/>
                  </a:cubicBezTo>
                  <a:cubicBezTo>
                    <a:pt x="4440133" y="8890"/>
                    <a:pt x="11111766" y="6350"/>
                    <a:pt x="11479958" y="5080"/>
                  </a:cubicBezTo>
                  <a:cubicBezTo>
                    <a:pt x="11833421" y="3810"/>
                    <a:pt x="12186886" y="2540"/>
                    <a:pt x="12555077" y="2540"/>
                  </a:cubicBezTo>
                  <a:cubicBezTo>
                    <a:pt x="13158911" y="1270"/>
                    <a:pt x="13748018" y="0"/>
                    <a:pt x="14351852" y="0"/>
                  </a:cubicBezTo>
                  <a:cubicBezTo>
                    <a:pt x="14602223" y="0"/>
                    <a:pt x="14867320" y="2540"/>
                    <a:pt x="15117691" y="2540"/>
                  </a:cubicBezTo>
                  <a:cubicBezTo>
                    <a:pt x="15809892" y="3810"/>
                    <a:pt x="16516819" y="5080"/>
                    <a:pt x="17209019" y="7620"/>
                  </a:cubicBezTo>
                  <a:cubicBezTo>
                    <a:pt x="17577212" y="8890"/>
                    <a:pt x="17945403" y="12700"/>
                    <a:pt x="18313595" y="16510"/>
                  </a:cubicBezTo>
                  <a:cubicBezTo>
                    <a:pt x="18401960" y="16510"/>
                    <a:pt x="18490327" y="16510"/>
                    <a:pt x="18563965" y="16510"/>
                  </a:cubicBezTo>
                  <a:cubicBezTo>
                    <a:pt x="18630434" y="17780"/>
                    <a:pt x="18639325" y="20320"/>
                    <a:pt x="18649484" y="21590"/>
                  </a:cubicBezTo>
                  <a:close/>
                  <a:moveTo>
                    <a:pt x="18659645" y="8346153"/>
                  </a:moveTo>
                  <a:cubicBezTo>
                    <a:pt x="18660915" y="8329644"/>
                    <a:pt x="18662184" y="8316944"/>
                    <a:pt x="18662184" y="8304244"/>
                  </a:cubicBezTo>
                  <a:cubicBezTo>
                    <a:pt x="18660915" y="7938609"/>
                    <a:pt x="18659645" y="7589179"/>
                    <a:pt x="18659645" y="7213376"/>
                  </a:cubicBezTo>
                  <a:cubicBezTo>
                    <a:pt x="18659645" y="7041958"/>
                    <a:pt x="18662184" y="6870540"/>
                    <a:pt x="18660915" y="6699121"/>
                  </a:cubicBezTo>
                  <a:cubicBezTo>
                    <a:pt x="18660915" y="6540888"/>
                    <a:pt x="18659645" y="6376062"/>
                    <a:pt x="18658375" y="6217830"/>
                  </a:cubicBezTo>
                  <a:cubicBezTo>
                    <a:pt x="18653295" y="5973888"/>
                    <a:pt x="18641865" y="923631"/>
                    <a:pt x="18641865" y="679689"/>
                  </a:cubicBezTo>
                  <a:cubicBezTo>
                    <a:pt x="18639325" y="475306"/>
                    <a:pt x="18636784" y="264329"/>
                    <a:pt x="18634245" y="63500"/>
                  </a:cubicBezTo>
                  <a:cubicBezTo>
                    <a:pt x="18632975" y="44450"/>
                    <a:pt x="18631706" y="43180"/>
                    <a:pt x="18519782" y="41910"/>
                  </a:cubicBezTo>
                  <a:cubicBezTo>
                    <a:pt x="18475599" y="41910"/>
                    <a:pt x="18446143" y="41910"/>
                    <a:pt x="18401960" y="40640"/>
                  </a:cubicBezTo>
                  <a:cubicBezTo>
                    <a:pt x="18033770" y="36830"/>
                    <a:pt x="17650849" y="31750"/>
                    <a:pt x="17282658" y="30480"/>
                  </a:cubicBezTo>
                  <a:cubicBezTo>
                    <a:pt x="16384271" y="26670"/>
                    <a:pt x="15471156" y="25400"/>
                    <a:pt x="14572769" y="22860"/>
                  </a:cubicBezTo>
                  <a:cubicBezTo>
                    <a:pt x="14440219" y="22860"/>
                    <a:pt x="14292942" y="22860"/>
                    <a:pt x="14160394" y="22860"/>
                  </a:cubicBezTo>
                  <a:cubicBezTo>
                    <a:pt x="13939479" y="22860"/>
                    <a:pt x="13718564" y="22860"/>
                    <a:pt x="13512376" y="22860"/>
                  </a:cubicBezTo>
                  <a:cubicBezTo>
                    <a:pt x="13041090" y="22860"/>
                    <a:pt x="12569805" y="22860"/>
                    <a:pt x="12113248" y="24130"/>
                  </a:cubicBezTo>
                  <a:cubicBezTo>
                    <a:pt x="11715600" y="25400"/>
                    <a:pt x="5014512" y="29210"/>
                    <a:pt x="4616866" y="29210"/>
                  </a:cubicBezTo>
                  <a:cubicBezTo>
                    <a:pt x="3968848" y="29210"/>
                    <a:pt x="3320831" y="26670"/>
                    <a:pt x="2672814" y="33020"/>
                  </a:cubicBezTo>
                  <a:cubicBezTo>
                    <a:pt x="2334077" y="36830"/>
                    <a:pt x="2010069" y="36830"/>
                    <a:pt x="1686060" y="38100"/>
                  </a:cubicBezTo>
                  <a:cubicBezTo>
                    <a:pt x="1126409" y="41910"/>
                    <a:pt x="566757" y="45720"/>
                    <a:pt x="49530" y="50800"/>
                  </a:cubicBezTo>
                  <a:cubicBezTo>
                    <a:pt x="36830" y="50800"/>
                    <a:pt x="34290" y="53340"/>
                    <a:pt x="33020" y="86317"/>
                  </a:cubicBezTo>
                  <a:cubicBezTo>
                    <a:pt x="31750" y="204992"/>
                    <a:pt x="31750" y="323666"/>
                    <a:pt x="30480" y="442341"/>
                  </a:cubicBezTo>
                  <a:cubicBezTo>
                    <a:pt x="29210" y="640131"/>
                    <a:pt x="26670" y="831329"/>
                    <a:pt x="25400" y="1029120"/>
                  </a:cubicBezTo>
                  <a:cubicBezTo>
                    <a:pt x="20320" y="1240096"/>
                    <a:pt x="26670" y="6395841"/>
                    <a:pt x="29210" y="6606818"/>
                  </a:cubicBezTo>
                  <a:cubicBezTo>
                    <a:pt x="29210" y="6830981"/>
                    <a:pt x="29210" y="7061736"/>
                    <a:pt x="30480" y="7285899"/>
                  </a:cubicBezTo>
                  <a:cubicBezTo>
                    <a:pt x="30480" y="7450725"/>
                    <a:pt x="33020" y="7615551"/>
                    <a:pt x="33020" y="7780376"/>
                  </a:cubicBezTo>
                  <a:cubicBezTo>
                    <a:pt x="33020" y="7958388"/>
                    <a:pt x="33020" y="8136399"/>
                    <a:pt x="31750" y="8304244"/>
                  </a:cubicBezTo>
                  <a:cubicBezTo>
                    <a:pt x="31750" y="8308053"/>
                    <a:pt x="31750" y="8310594"/>
                    <a:pt x="31750" y="8314403"/>
                  </a:cubicBezTo>
                  <a:cubicBezTo>
                    <a:pt x="31750" y="8324564"/>
                    <a:pt x="35560" y="8328374"/>
                    <a:pt x="44450" y="8328374"/>
                  </a:cubicBezTo>
                  <a:cubicBezTo>
                    <a:pt x="139655" y="8328374"/>
                    <a:pt x="345842" y="8329644"/>
                    <a:pt x="537302" y="8329644"/>
                  </a:cubicBezTo>
                  <a:cubicBezTo>
                    <a:pt x="817128" y="8329644"/>
                    <a:pt x="1111681" y="8327103"/>
                    <a:pt x="1391507" y="8329644"/>
                  </a:cubicBezTo>
                  <a:cubicBezTo>
                    <a:pt x="1848064" y="8333453"/>
                    <a:pt x="2304622" y="8335994"/>
                    <a:pt x="2761180" y="8334724"/>
                  </a:cubicBezTo>
                  <a:cubicBezTo>
                    <a:pt x="3055733" y="8333453"/>
                    <a:pt x="3335559" y="8335994"/>
                    <a:pt x="3630112" y="8335994"/>
                  </a:cubicBezTo>
                  <a:cubicBezTo>
                    <a:pt x="4057214" y="8335994"/>
                    <a:pt x="4484316" y="8334724"/>
                    <a:pt x="4911419" y="8335994"/>
                  </a:cubicBezTo>
                  <a:cubicBezTo>
                    <a:pt x="5544708" y="8337264"/>
                    <a:pt x="12496167" y="8327103"/>
                    <a:pt x="13144185" y="8329644"/>
                  </a:cubicBezTo>
                  <a:cubicBezTo>
                    <a:pt x="13424009" y="8330914"/>
                    <a:pt x="13703834" y="8332184"/>
                    <a:pt x="13968933" y="8332184"/>
                  </a:cubicBezTo>
                  <a:cubicBezTo>
                    <a:pt x="14454947" y="8334724"/>
                    <a:pt x="14926231" y="8330914"/>
                    <a:pt x="15412245" y="8334724"/>
                  </a:cubicBezTo>
                  <a:cubicBezTo>
                    <a:pt x="15809892" y="8337264"/>
                    <a:pt x="16207537" y="8337264"/>
                    <a:pt x="16605186" y="8339803"/>
                  </a:cubicBezTo>
                  <a:cubicBezTo>
                    <a:pt x="17194292" y="8343614"/>
                    <a:pt x="17783399" y="8346153"/>
                    <a:pt x="18372506" y="8347424"/>
                  </a:cubicBezTo>
                  <a:cubicBezTo>
                    <a:pt x="18593419" y="8347424"/>
                    <a:pt x="18639325" y="8346153"/>
                    <a:pt x="18659645" y="8346153"/>
                  </a:cubicBezTo>
                  <a:close/>
                </a:path>
              </a:pathLst>
            </a:custGeom>
            <a:solidFill>
              <a:srgbClr val="E7E3C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3688187" y="10686151"/>
            <a:ext cx="5572373" cy="863414"/>
            <a:chOff x="0" y="0"/>
            <a:chExt cx="18683536" cy="2894930"/>
          </a:xfrm>
        </p:grpSpPr>
        <p:sp>
          <p:nvSpPr>
            <p:cNvPr id="49" name="Freeform 49"/>
            <p:cNvSpPr/>
            <p:nvPr/>
          </p:nvSpPr>
          <p:spPr>
            <a:xfrm>
              <a:off x="10160" y="16510"/>
              <a:ext cx="18660676" cy="2866990"/>
            </a:xfrm>
            <a:custGeom>
              <a:avLst/>
              <a:gdLst/>
              <a:ahLst/>
              <a:cxnLst/>
              <a:rect l="l" t="t" r="r" b="b"/>
              <a:pathLst>
                <a:path w="18660676" h="2866990">
                  <a:moveTo>
                    <a:pt x="18660676" y="2866990"/>
                  </a:moveTo>
                  <a:lnTo>
                    <a:pt x="0" y="2859370"/>
                  </a:lnTo>
                  <a:lnTo>
                    <a:pt x="0" y="1007574"/>
                  </a:lnTo>
                  <a:lnTo>
                    <a:pt x="17780" y="19050"/>
                  </a:lnTo>
                  <a:lnTo>
                    <a:pt x="9304069" y="0"/>
                  </a:lnTo>
                  <a:lnTo>
                    <a:pt x="18641626" y="5080"/>
                  </a:lnTo>
                  <a:close/>
                </a:path>
              </a:pathLst>
            </a:custGeom>
            <a:solidFill>
              <a:srgbClr val="9B99C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-3810" y="0"/>
              <a:ext cx="18689886" cy="2893660"/>
            </a:xfrm>
            <a:custGeom>
              <a:avLst/>
              <a:gdLst/>
              <a:ahLst/>
              <a:cxnLst/>
              <a:rect l="l" t="t" r="r" b="b"/>
              <a:pathLst>
                <a:path w="18689886" h="2893660">
                  <a:moveTo>
                    <a:pt x="18655596" y="21590"/>
                  </a:moveTo>
                  <a:cubicBezTo>
                    <a:pt x="18656867" y="34290"/>
                    <a:pt x="18656867" y="44450"/>
                    <a:pt x="18658136" y="54610"/>
                  </a:cubicBezTo>
                  <a:cubicBezTo>
                    <a:pt x="18660676" y="107165"/>
                    <a:pt x="18661946" y="169179"/>
                    <a:pt x="18664486" y="228978"/>
                  </a:cubicBezTo>
                  <a:cubicBezTo>
                    <a:pt x="18664486" y="315354"/>
                    <a:pt x="18677186" y="2018520"/>
                    <a:pt x="18683536" y="2104897"/>
                  </a:cubicBezTo>
                  <a:cubicBezTo>
                    <a:pt x="18689886" y="2235569"/>
                    <a:pt x="18686076" y="2368456"/>
                    <a:pt x="18686076" y="2499127"/>
                  </a:cubicBezTo>
                  <a:cubicBezTo>
                    <a:pt x="18686076" y="2614296"/>
                    <a:pt x="18687346" y="2720605"/>
                    <a:pt x="18688617" y="2832700"/>
                  </a:cubicBezTo>
                  <a:cubicBezTo>
                    <a:pt x="18688617" y="2854290"/>
                    <a:pt x="18688617" y="2868260"/>
                    <a:pt x="18688617" y="2892390"/>
                  </a:cubicBezTo>
                  <a:cubicBezTo>
                    <a:pt x="18665756" y="2892390"/>
                    <a:pt x="18645436" y="2893660"/>
                    <a:pt x="18570057" y="2892390"/>
                  </a:cubicBezTo>
                  <a:cubicBezTo>
                    <a:pt x="17612442" y="2887310"/>
                    <a:pt x="16640097" y="2893660"/>
                    <a:pt x="15682484" y="2888580"/>
                  </a:cubicBezTo>
                  <a:cubicBezTo>
                    <a:pt x="15107916" y="2884770"/>
                    <a:pt x="14548080" y="2887310"/>
                    <a:pt x="13973512" y="2884770"/>
                  </a:cubicBezTo>
                  <a:cubicBezTo>
                    <a:pt x="13708327" y="2883500"/>
                    <a:pt x="13443142" y="2882230"/>
                    <a:pt x="13177956" y="2880960"/>
                  </a:cubicBezTo>
                  <a:cubicBezTo>
                    <a:pt x="13015899" y="2880960"/>
                    <a:pt x="12868574" y="2882230"/>
                    <a:pt x="12706515" y="2882230"/>
                  </a:cubicBezTo>
                  <a:cubicBezTo>
                    <a:pt x="12294006" y="2880960"/>
                    <a:pt x="11159602" y="2882230"/>
                    <a:pt x="10747092" y="2880960"/>
                  </a:cubicBezTo>
                  <a:cubicBezTo>
                    <a:pt x="10452442" y="2879690"/>
                    <a:pt x="4559437" y="2888580"/>
                    <a:pt x="4264787" y="2887310"/>
                  </a:cubicBezTo>
                  <a:cubicBezTo>
                    <a:pt x="4191124" y="2887310"/>
                    <a:pt x="4102729" y="2888580"/>
                    <a:pt x="4029067" y="2888580"/>
                  </a:cubicBezTo>
                  <a:cubicBezTo>
                    <a:pt x="3852276" y="2888580"/>
                    <a:pt x="3690219" y="2889850"/>
                    <a:pt x="3513429" y="2889850"/>
                  </a:cubicBezTo>
                  <a:cubicBezTo>
                    <a:pt x="3071453" y="2889850"/>
                    <a:pt x="2644210" y="2888580"/>
                    <a:pt x="2202235" y="2887310"/>
                  </a:cubicBezTo>
                  <a:cubicBezTo>
                    <a:pt x="1937050" y="2886040"/>
                    <a:pt x="1671865" y="2884770"/>
                    <a:pt x="1421412" y="2883500"/>
                  </a:cubicBezTo>
                  <a:cubicBezTo>
                    <a:pt x="949971" y="2882230"/>
                    <a:pt x="478531" y="2880960"/>
                    <a:pt x="48260" y="2880960"/>
                  </a:cubicBezTo>
                  <a:cubicBezTo>
                    <a:pt x="38100" y="2880960"/>
                    <a:pt x="29210" y="2880960"/>
                    <a:pt x="19050" y="2879690"/>
                  </a:cubicBezTo>
                  <a:cubicBezTo>
                    <a:pt x="10160" y="2878420"/>
                    <a:pt x="5080" y="2872070"/>
                    <a:pt x="7620" y="2863180"/>
                  </a:cubicBezTo>
                  <a:cubicBezTo>
                    <a:pt x="16510" y="2831345"/>
                    <a:pt x="12700" y="2775975"/>
                    <a:pt x="11430" y="2718391"/>
                  </a:cubicBezTo>
                  <a:cubicBezTo>
                    <a:pt x="10160" y="2601008"/>
                    <a:pt x="6350" y="2485839"/>
                    <a:pt x="7620" y="2368456"/>
                  </a:cubicBezTo>
                  <a:cubicBezTo>
                    <a:pt x="5080" y="2222280"/>
                    <a:pt x="0" y="412804"/>
                    <a:pt x="7620" y="264414"/>
                  </a:cubicBezTo>
                  <a:cubicBezTo>
                    <a:pt x="8890" y="235622"/>
                    <a:pt x="7620" y="204615"/>
                    <a:pt x="8890" y="175823"/>
                  </a:cubicBezTo>
                  <a:cubicBezTo>
                    <a:pt x="10160" y="129312"/>
                    <a:pt x="12700" y="7837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10218" y="30480"/>
                    <a:pt x="345939" y="29210"/>
                  </a:cubicBezTo>
                  <a:cubicBezTo>
                    <a:pt x="743716" y="25400"/>
                    <a:pt x="1141494" y="22860"/>
                    <a:pt x="1554005" y="20320"/>
                  </a:cubicBezTo>
                  <a:cubicBezTo>
                    <a:pt x="1833922" y="17780"/>
                    <a:pt x="2113840" y="16510"/>
                    <a:pt x="2379025" y="13970"/>
                  </a:cubicBezTo>
                  <a:cubicBezTo>
                    <a:pt x="2644210" y="11430"/>
                    <a:pt x="2924128" y="8890"/>
                    <a:pt x="3189313" y="8890"/>
                  </a:cubicBezTo>
                  <a:cubicBezTo>
                    <a:pt x="3483964" y="7620"/>
                    <a:pt x="3778614" y="10160"/>
                    <a:pt x="4073264" y="8890"/>
                  </a:cubicBezTo>
                  <a:cubicBezTo>
                    <a:pt x="4441577" y="8890"/>
                    <a:pt x="11115405" y="6350"/>
                    <a:pt x="11483718" y="5080"/>
                  </a:cubicBezTo>
                  <a:cubicBezTo>
                    <a:pt x="11837298" y="3810"/>
                    <a:pt x="12190879" y="2540"/>
                    <a:pt x="12559192" y="2540"/>
                  </a:cubicBezTo>
                  <a:cubicBezTo>
                    <a:pt x="13163224" y="1270"/>
                    <a:pt x="13752524" y="0"/>
                    <a:pt x="14356557" y="0"/>
                  </a:cubicBezTo>
                  <a:cubicBezTo>
                    <a:pt x="14607010" y="0"/>
                    <a:pt x="14872195" y="2540"/>
                    <a:pt x="15122648" y="2540"/>
                  </a:cubicBezTo>
                  <a:cubicBezTo>
                    <a:pt x="15815076" y="3810"/>
                    <a:pt x="16522236" y="5080"/>
                    <a:pt x="17214665" y="7620"/>
                  </a:cubicBezTo>
                  <a:cubicBezTo>
                    <a:pt x="17582977" y="8890"/>
                    <a:pt x="17951291" y="12700"/>
                    <a:pt x="18319604" y="16510"/>
                  </a:cubicBezTo>
                  <a:cubicBezTo>
                    <a:pt x="18407998" y="16510"/>
                    <a:pt x="18496394" y="16510"/>
                    <a:pt x="18570057" y="16510"/>
                  </a:cubicBezTo>
                  <a:cubicBezTo>
                    <a:pt x="18636546" y="17780"/>
                    <a:pt x="18645436" y="20320"/>
                    <a:pt x="18655596" y="21590"/>
                  </a:cubicBezTo>
                  <a:close/>
                  <a:moveTo>
                    <a:pt x="18665756" y="2875880"/>
                  </a:moveTo>
                  <a:cubicBezTo>
                    <a:pt x="18667026" y="2859370"/>
                    <a:pt x="18668296" y="2846670"/>
                    <a:pt x="18668296" y="2833970"/>
                  </a:cubicBezTo>
                  <a:cubicBezTo>
                    <a:pt x="18667026" y="2709532"/>
                    <a:pt x="18665756" y="2592149"/>
                    <a:pt x="18665756" y="2465906"/>
                  </a:cubicBezTo>
                  <a:cubicBezTo>
                    <a:pt x="18665756" y="2408322"/>
                    <a:pt x="18668296" y="2350737"/>
                    <a:pt x="18667026" y="2293153"/>
                  </a:cubicBezTo>
                  <a:cubicBezTo>
                    <a:pt x="18667026" y="2239998"/>
                    <a:pt x="18665756" y="2184629"/>
                    <a:pt x="18664486" y="2131474"/>
                  </a:cubicBezTo>
                  <a:cubicBezTo>
                    <a:pt x="18659406" y="2049527"/>
                    <a:pt x="18647976" y="353005"/>
                    <a:pt x="18647976" y="271058"/>
                  </a:cubicBezTo>
                  <a:cubicBezTo>
                    <a:pt x="18645436" y="202400"/>
                    <a:pt x="18642896" y="131527"/>
                    <a:pt x="18640356" y="63500"/>
                  </a:cubicBezTo>
                  <a:cubicBezTo>
                    <a:pt x="18639086" y="44450"/>
                    <a:pt x="18637817" y="43180"/>
                    <a:pt x="18525859" y="41910"/>
                  </a:cubicBezTo>
                  <a:cubicBezTo>
                    <a:pt x="18481660" y="41910"/>
                    <a:pt x="18452196" y="41910"/>
                    <a:pt x="18407998" y="40640"/>
                  </a:cubicBezTo>
                  <a:cubicBezTo>
                    <a:pt x="18039686" y="36830"/>
                    <a:pt x="17656641" y="31750"/>
                    <a:pt x="17288327" y="30480"/>
                  </a:cubicBezTo>
                  <a:cubicBezTo>
                    <a:pt x="16389644" y="26670"/>
                    <a:pt x="15476230" y="25400"/>
                    <a:pt x="14577547" y="22860"/>
                  </a:cubicBezTo>
                  <a:cubicBezTo>
                    <a:pt x="14444953" y="22860"/>
                    <a:pt x="14297629" y="22860"/>
                    <a:pt x="14165036" y="22860"/>
                  </a:cubicBezTo>
                  <a:cubicBezTo>
                    <a:pt x="13944047" y="22860"/>
                    <a:pt x="13723059" y="22860"/>
                    <a:pt x="13516805" y="22860"/>
                  </a:cubicBezTo>
                  <a:cubicBezTo>
                    <a:pt x="13045364" y="22860"/>
                    <a:pt x="12573923" y="22860"/>
                    <a:pt x="12117216" y="24130"/>
                  </a:cubicBezTo>
                  <a:cubicBezTo>
                    <a:pt x="11719438" y="25400"/>
                    <a:pt x="5016145" y="29210"/>
                    <a:pt x="4618367" y="29210"/>
                  </a:cubicBezTo>
                  <a:cubicBezTo>
                    <a:pt x="3970137" y="29210"/>
                    <a:pt x="3321906" y="26670"/>
                    <a:pt x="2673676" y="33020"/>
                  </a:cubicBezTo>
                  <a:cubicBezTo>
                    <a:pt x="2334828" y="36830"/>
                    <a:pt x="2010713" y="36830"/>
                    <a:pt x="1686597" y="38100"/>
                  </a:cubicBezTo>
                  <a:cubicBezTo>
                    <a:pt x="1126762" y="41910"/>
                    <a:pt x="566926" y="45720"/>
                    <a:pt x="49530" y="50800"/>
                  </a:cubicBezTo>
                  <a:cubicBezTo>
                    <a:pt x="36830" y="50800"/>
                    <a:pt x="34290" y="53340"/>
                    <a:pt x="33020" y="71728"/>
                  </a:cubicBezTo>
                  <a:cubicBezTo>
                    <a:pt x="31750" y="111594"/>
                    <a:pt x="31750" y="151460"/>
                    <a:pt x="30480" y="191326"/>
                  </a:cubicBezTo>
                  <a:cubicBezTo>
                    <a:pt x="29210" y="257770"/>
                    <a:pt x="26670" y="321998"/>
                    <a:pt x="25400" y="388442"/>
                  </a:cubicBezTo>
                  <a:cubicBezTo>
                    <a:pt x="20320" y="459315"/>
                    <a:pt x="26670" y="2191273"/>
                    <a:pt x="29210" y="2262146"/>
                  </a:cubicBezTo>
                  <a:cubicBezTo>
                    <a:pt x="29210" y="2337449"/>
                    <a:pt x="29210" y="2414966"/>
                    <a:pt x="30480" y="2490269"/>
                  </a:cubicBezTo>
                  <a:cubicBezTo>
                    <a:pt x="30480" y="2545638"/>
                    <a:pt x="33020" y="2601008"/>
                    <a:pt x="33020" y="2656377"/>
                  </a:cubicBezTo>
                  <a:cubicBezTo>
                    <a:pt x="33020" y="2716176"/>
                    <a:pt x="33020" y="2775975"/>
                    <a:pt x="31750" y="2833970"/>
                  </a:cubicBezTo>
                  <a:cubicBezTo>
                    <a:pt x="31750" y="2837780"/>
                    <a:pt x="31750" y="2840320"/>
                    <a:pt x="31750" y="2844130"/>
                  </a:cubicBezTo>
                  <a:cubicBezTo>
                    <a:pt x="31750" y="2854290"/>
                    <a:pt x="35560" y="2858100"/>
                    <a:pt x="44450" y="2858100"/>
                  </a:cubicBezTo>
                  <a:cubicBezTo>
                    <a:pt x="139683" y="2858100"/>
                    <a:pt x="345939" y="2859370"/>
                    <a:pt x="537461" y="2859370"/>
                  </a:cubicBezTo>
                  <a:cubicBezTo>
                    <a:pt x="817379" y="2859370"/>
                    <a:pt x="1112029" y="2856830"/>
                    <a:pt x="1391947" y="2859370"/>
                  </a:cubicBezTo>
                  <a:cubicBezTo>
                    <a:pt x="1848655" y="2863180"/>
                    <a:pt x="2305363" y="2865720"/>
                    <a:pt x="2762071" y="2864450"/>
                  </a:cubicBezTo>
                  <a:cubicBezTo>
                    <a:pt x="3056721" y="2863180"/>
                    <a:pt x="3336639" y="2865720"/>
                    <a:pt x="3631289" y="2865720"/>
                  </a:cubicBezTo>
                  <a:cubicBezTo>
                    <a:pt x="4058531" y="2865720"/>
                    <a:pt x="4485774" y="2864450"/>
                    <a:pt x="4913017" y="2865720"/>
                  </a:cubicBezTo>
                  <a:cubicBezTo>
                    <a:pt x="5546515" y="2866990"/>
                    <a:pt x="12500261" y="2856830"/>
                    <a:pt x="13148491" y="2859370"/>
                  </a:cubicBezTo>
                  <a:cubicBezTo>
                    <a:pt x="13428409" y="2860640"/>
                    <a:pt x="13708327" y="2861910"/>
                    <a:pt x="13973512" y="2861910"/>
                  </a:cubicBezTo>
                  <a:cubicBezTo>
                    <a:pt x="14459686" y="2864450"/>
                    <a:pt x="14931125" y="2860640"/>
                    <a:pt x="15417299" y="2864450"/>
                  </a:cubicBezTo>
                  <a:cubicBezTo>
                    <a:pt x="15815076" y="2866990"/>
                    <a:pt x="16212853" y="2866990"/>
                    <a:pt x="16610632" y="2869530"/>
                  </a:cubicBezTo>
                  <a:cubicBezTo>
                    <a:pt x="17199932" y="2873340"/>
                    <a:pt x="17789233" y="2875880"/>
                    <a:pt x="18378533" y="2877150"/>
                  </a:cubicBezTo>
                  <a:cubicBezTo>
                    <a:pt x="18599521" y="2877150"/>
                    <a:pt x="18645436" y="2875880"/>
                    <a:pt x="18665756" y="2875880"/>
                  </a:cubicBezTo>
                  <a:close/>
                </a:path>
              </a:pathLst>
            </a:custGeom>
            <a:solidFill>
              <a:srgbClr val="9B99C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14380385" y="10821005"/>
            <a:ext cx="3716851" cy="574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674" b="1" dirty="0">
                <a:solidFill>
                  <a:srgbClr val="222050"/>
                </a:solidFill>
                <a:latin typeface="Times New Roman" panose="02020603050405020304" pitchFamily="18" charset="0"/>
                <a:ea typeface="Londrina Solid Heavy"/>
                <a:cs typeface="Times New Roman" panose="02020603050405020304" pitchFamily="18" charset="0"/>
                <a:sym typeface="Londrina Solid Heavy"/>
              </a:rPr>
              <a:t>References</a:t>
            </a:r>
          </a:p>
        </p:txBody>
      </p:sp>
      <p:grpSp>
        <p:nvGrpSpPr>
          <p:cNvPr id="53" name="Group 53"/>
          <p:cNvGrpSpPr/>
          <p:nvPr/>
        </p:nvGrpSpPr>
        <p:grpSpPr>
          <a:xfrm>
            <a:off x="7904677" y="3476956"/>
            <a:ext cx="5573509" cy="10448253"/>
            <a:chOff x="-1515" y="0"/>
            <a:chExt cx="7431346" cy="13931004"/>
          </a:xfrm>
        </p:grpSpPr>
        <p:grpSp>
          <p:nvGrpSpPr>
            <p:cNvPr id="54" name="Group 54"/>
            <p:cNvGrpSpPr/>
            <p:nvPr/>
          </p:nvGrpSpPr>
          <p:grpSpPr>
            <a:xfrm>
              <a:off x="-1515" y="908745"/>
              <a:ext cx="7429926" cy="13022259"/>
              <a:chOff x="-3810" y="0"/>
              <a:chExt cx="18683775" cy="32746618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10158" y="16510"/>
                <a:ext cx="18654565" cy="14382288"/>
              </a:xfrm>
              <a:custGeom>
                <a:avLst/>
                <a:gdLst/>
                <a:ahLst/>
                <a:cxnLst/>
                <a:rect l="l" t="t" r="r" b="b"/>
                <a:pathLst>
                  <a:path w="18654564" h="32719948">
                    <a:moveTo>
                      <a:pt x="18654564" y="32719948"/>
                    </a:moveTo>
                    <a:lnTo>
                      <a:pt x="0" y="32712326"/>
                    </a:lnTo>
                    <a:lnTo>
                      <a:pt x="0" y="11361359"/>
                    </a:lnTo>
                    <a:lnTo>
                      <a:pt x="17780" y="19050"/>
                    </a:lnTo>
                    <a:lnTo>
                      <a:pt x="9301021" y="0"/>
                    </a:lnTo>
                    <a:lnTo>
                      <a:pt x="18635514" y="5080"/>
                    </a:lnTo>
                    <a:close/>
                  </a:path>
                </a:pathLst>
              </a:custGeom>
              <a:solidFill>
                <a:srgbClr val="EAE9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56"/>
              <p:cNvSpPr/>
              <p:nvPr/>
            </p:nvSpPr>
            <p:spPr>
              <a:xfrm>
                <a:off x="-3810" y="0"/>
                <a:ext cx="18683775" cy="32746618"/>
              </a:xfrm>
              <a:custGeom>
                <a:avLst/>
                <a:gdLst/>
                <a:ahLst/>
                <a:cxnLst/>
                <a:rect l="l" t="t" r="r" b="b"/>
                <a:pathLst>
                  <a:path w="18683775" h="32746618">
                    <a:moveTo>
                      <a:pt x="18649484" y="21590"/>
                    </a:moveTo>
                    <a:cubicBezTo>
                      <a:pt x="18650756" y="34290"/>
                      <a:pt x="18650756" y="44450"/>
                      <a:pt x="18652025" y="54610"/>
                    </a:cubicBezTo>
                    <a:cubicBezTo>
                      <a:pt x="18654565" y="569077"/>
                      <a:pt x="18655834" y="1300106"/>
                      <a:pt x="18658375" y="2005027"/>
                    </a:cubicBezTo>
                    <a:cubicBezTo>
                      <a:pt x="18658375" y="3023247"/>
                      <a:pt x="18671075" y="23100449"/>
                      <a:pt x="18677425" y="24118666"/>
                    </a:cubicBezTo>
                    <a:cubicBezTo>
                      <a:pt x="18683775" y="25659051"/>
                      <a:pt x="18679965" y="27225541"/>
                      <a:pt x="18679965" y="28765925"/>
                    </a:cubicBezTo>
                    <a:cubicBezTo>
                      <a:pt x="18679965" y="30123550"/>
                      <a:pt x="18681234" y="31376742"/>
                      <a:pt x="18682506" y="32685658"/>
                    </a:cubicBezTo>
                    <a:cubicBezTo>
                      <a:pt x="18682506" y="32707247"/>
                      <a:pt x="18682506" y="32721218"/>
                      <a:pt x="18682506" y="32745347"/>
                    </a:cubicBezTo>
                    <a:cubicBezTo>
                      <a:pt x="18659645" y="32745347"/>
                      <a:pt x="18639325" y="32746618"/>
                      <a:pt x="18563965" y="32745347"/>
                    </a:cubicBezTo>
                    <a:cubicBezTo>
                      <a:pt x="17606666" y="32740268"/>
                      <a:pt x="16634640" y="32746618"/>
                      <a:pt x="15677342" y="32741536"/>
                    </a:cubicBezTo>
                    <a:cubicBezTo>
                      <a:pt x="15102963" y="32737729"/>
                      <a:pt x="14543312" y="32740268"/>
                      <a:pt x="13968933" y="32737729"/>
                    </a:cubicBezTo>
                    <a:cubicBezTo>
                      <a:pt x="13703834" y="32736458"/>
                      <a:pt x="13438737" y="32735186"/>
                      <a:pt x="13173639" y="32733918"/>
                    </a:cubicBezTo>
                    <a:cubicBezTo>
                      <a:pt x="13011635" y="32733918"/>
                      <a:pt x="12864358" y="32735186"/>
                      <a:pt x="12702353" y="32735186"/>
                    </a:cubicBezTo>
                    <a:cubicBezTo>
                      <a:pt x="12289979" y="32733918"/>
                      <a:pt x="11155948" y="32735186"/>
                      <a:pt x="10743574" y="32733918"/>
                    </a:cubicBezTo>
                    <a:cubicBezTo>
                      <a:pt x="10449020" y="32732647"/>
                      <a:pt x="4557955" y="32741536"/>
                      <a:pt x="4263402" y="32740268"/>
                    </a:cubicBezTo>
                    <a:cubicBezTo>
                      <a:pt x="4189763" y="32740268"/>
                      <a:pt x="4101397" y="32741536"/>
                      <a:pt x="4027759" y="32741536"/>
                    </a:cubicBezTo>
                    <a:cubicBezTo>
                      <a:pt x="3851027" y="32741536"/>
                      <a:pt x="3689022" y="32742808"/>
                      <a:pt x="3512290" y="32742808"/>
                    </a:cubicBezTo>
                    <a:cubicBezTo>
                      <a:pt x="3070460" y="32742808"/>
                      <a:pt x="2643358" y="32741536"/>
                      <a:pt x="2201528" y="32740268"/>
                    </a:cubicBezTo>
                    <a:cubicBezTo>
                      <a:pt x="1936430" y="32738997"/>
                      <a:pt x="1671332" y="32737729"/>
                      <a:pt x="1420962" y="32736458"/>
                    </a:cubicBezTo>
                    <a:cubicBezTo>
                      <a:pt x="949676" y="32735186"/>
                      <a:pt x="478391" y="32733918"/>
                      <a:pt x="48260" y="32733918"/>
                    </a:cubicBezTo>
                    <a:cubicBezTo>
                      <a:pt x="38100" y="32733918"/>
                      <a:pt x="29210" y="32733918"/>
                      <a:pt x="19050" y="32732647"/>
                    </a:cubicBezTo>
                    <a:cubicBezTo>
                      <a:pt x="10160" y="32731379"/>
                      <a:pt x="5080" y="32725029"/>
                      <a:pt x="7620" y="32716136"/>
                    </a:cubicBezTo>
                    <a:cubicBezTo>
                      <a:pt x="16510" y="32682154"/>
                      <a:pt x="12700" y="32029450"/>
                      <a:pt x="11430" y="31350635"/>
                    </a:cubicBezTo>
                    <a:cubicBezTo>
                      <a:pt x="10160" y="29966903"/>
                      <a:pt x="6350" y="28609274"/>
                      <a:pt x="7620" y="27225541"/>
                    </a:cubicBezTo>
                    <a:cubicBezTo>
                      <a:pt x="5080" y="25502402"/>
                      <a:pt x="0" y="4172006"/>
                      <a:pt x="7620" y="2422758"/>
                    </a:cubicBezTo>
                    <a:cubicBezTo>
                      <a:pt x="8890" y="2083351"/>
                      <a:pt x="7620" y="1717836"/>
                      <a:pt x="8890" y="1378430"/>
                    </a:cubicBezTo>
                    <a:cubicBezTo>
                      <a:pt x="10160" y="830159"/>
                      <a:pt x="12700" y="22967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110200" y="30480"/>
                      <a:pt x="345842" y="29210"/>
                    </a:cubicBezTo>
                    <a:cubicBezTo>
                      <a:pt x="743489" y="25400"/>
                      <a:pt x="1141136" y="22860"/>
                      <a:pt x="1553511" y="20320"/>
                    </a:cubicBezTo>
                    <a:cubicBezTo>
                      <a:pt x="1833337" y="17780"/>
                      <a:pt x="2113162" y="16510"/>
                      <a:pt x="2378260" y="13970"/>
                    </a:cubicBezTo>
                    <a:cubicBezTo>
                      <a:pt x="2643358" y="11430"/>
                      <a:pt x="2923184" y="8890"/>
                      <a:pt x="3188282" y="8890"/>
                    </a:cubicBezTo>
                    <a:cubicBezTo>
                      <a:pt x="3482835" y="7620"/>
                      <a:pt x="3777389" y="10160"/>
                      <a:pt x="4071942" y="8890"/>
                    </a:cubicBezTo>
                    <a:cubicBezTo>
                      <a:pt x="4440133" y="8890"/>
                      <a:pt x="11111766" y="6350"/>
                      <a:pt x="11479958" y="5080"/>
                    </a:cubicBezTo>
                    <a:cubicBezTo>
                      <a:pt x="11833421" y="3810"/>
                      <a:pt x="12186886" y="2540"/>
                      <a:pt x="12555077" y="2540"/>
                    </a:cubicBezTo>
                    <a:cubicBezTo>
                      <a:pt x="13158911" y="1270"/>
                      <a:pt x="13748018" y="0"/>
                      <a:pt x="14351852" y="0"/>
                    </a:cubicBezTo>
                    <a:cubicBezTo>
                      <a:pt x="14602223" y="0"/>
                      <a:pt x="14867320" y="2540"/>
                      <a:pt x="15117691" y="2540"/>
                    </a:cubicBezTo>
                    <a:cubicBezTo>
                      <a:pt x="15809892" y="3810"/>
                      <a:pt x="16516819" y="5080"/>
                      <a:pt x="17209019" y="7620"/>
                    </a:cubicBezTo>
                    <a:cubicBezTo>
                      <a:pt x="17577212" y="8890"/>
                      <a:pt x="17945403" y="12700"/>
                      <a:pt x="18313595" y="16510"/>
                    </a:cubicBezTo>
                    <a:cubicBezTo>
                      <a:pt x="18401960" y="16510"/>
                      <a:pt x="18490327" y="16510"/>
                      <a:pt x="18563965" y="16510"/>
                    </a:cubicBezTo>
                    <a:cubicBezTo>
                      <a:pt x="18630434" y="17780"/>
                      <a:pt x="18639325" y="20320"/>
                      <a:pt x="18649484" y="21590"/>
                    </a:cubicBezTo>
                    <a:close/>
                    <a:moveTo>
                      <a:pt x="18659645" y="32728836"/>
                    </a:moveTo>
                    <a:cubicBezTo>
                      <a:pt x="18660915" y="32712329"/>
                      <a:pt x="18662184" y="32699629"/>
                      <a:pt x="18662184" y="32686929"/>
                    </a:cubicBezTo>
                    <a:cubicBezTo>
                      <a:pt x="18660915" y="31246204"/>
                      <a:pt x="18659645" y="29862472"/>
                      <a:pt x="18659645" y="28374302"/>
                    </a:cubicBezTo>
                    <a:cubicBezTo>
                      <a:pt x="18659645" y="27695491"/>
                      <a:pt x="18662184" y="27016677"/>
                      <a:pt x="18660915" y="26337862"/>
                    </a:cubicBezTo>
                    <a:cubicBezTo>
                      <a:pt x="18660915" y="25711266"/>
                      <a:pt x="18659645" y="25058560"/>
                      <a:pt x="18658375" y="24431966"/>
                    </a:cubicBezTo>
                    <a:cubicBezTo>
                      <a:pt x="18653295" y="23465961"/>
                      <a:pt x="18641865" y="3467085"/>
                      <a:pt x="18641865" y="2501083"/>
                    </a:cubicBezTo>
                    <a:cubicBezTo>
                      <a:pt x="18639325" y="1691729"/>
                      <a:pt x="18636784" y="856266"/>
                      <a:pt x="18634245" y="63500"/>
                    </a:cubicBezTo>
                    <a:cubicBezTo>
                      <a:pt x="18632975" y="44450"/>
                      <a:pt x="18631706" y="43180"/>
                      <a:pt x="18519782" y="41910"/>
                    </a:cubicBezTo>
                    <a:cubicBezTo>
                      <a:pt x="18475599" y="41910"/>
                      <a:pt x="18446143" y="41910"/>
                      <a:pt x="18401960" y="40640"/>
                    </a:cubicBezTo>
                    <a:cubicBezTo>
                      <a:pt x="18033770" y="36830"/>
                      <a:pt x="17650849" y="31750"/>
                      <a:pt x="17282658" y="30480"/>
                    </a:cubicBezTo>
                    <a:cubicBezTo>
                      <a:pt x="16384271" y="26670"/>
                      <a:pt x="15471156" y="25400"/>
                      <a:pt x="14572769" y="22860"/>
                    </a:cubicBezTo>
                    <a:cubicBezTo>
                      <a:pt x="14440219" y="22860"/>
                      <a:pt x="14292942" y="22860"/>
                      <a:pt x="14160394" y="22860"/>
                    </a:cubicBezTo>
                    <a:cubicBezTo>
                      <a:pt x="13939479" y="22860"/>
                      <a:pt x="13718564" y="22860"/>
                      <a:pt x="13512376" y="22860"/>
                    </a:cubicBezTo>
                    <a:cubicBezTo>
                      <a:pt x="13041090" y="22860"/>
                      <a:pt x="12569805" y="22860"/>
                      <a:pt x="12113248" y="24130"/>
                    </a:cubicBezTo>
                    <a:cubicBezTo>
                      <a:pt x="11715600" y="25400"/>
                      <a:pt x="5014512" y="29210"/>
                      <a:pt x="4616866" y="29210"/>
                    </a:cubicBezTo>
                    <a:cubicBezTo>
                      <a:pt x="3968848" y="29210"/>
                      <a:pt x="3320831" y="26670"/>
                      <a:pt x="2672814" y="33020"/>
                    </a:cubicBezTo>
                    <a:cubicBezTo>
                      <a:pt x="2334077" y="36830"/>
                      <a:pt x="2010069" y="36830"/>
                      <a:pt x="1686060" y="38100"/>
                    </a:cubicBezTo>
                    <a:cubicBezTo>
                      <a:pt x="1126409" y="41910"/>
                      <a:pt x="566757" y="45720"/>
                      <a:pt x="49530" y="50800"/>
                    </a:cubicBezTo>
                    <a:cubicBezTo>
                      <a:pt x="36830" y="50800"/>
                      <a:pt x="34290" y="53340"/>
                      <a:pt x="33020" y="151346"/>
                    </a:cubicBezTo>
                    <a:cubicBezTo>
                      <a:pt x="31750" y="621293"/>
                      <a:pt x="31750" y="1091241"/>
                      <a:pt x="30480" y="1561188"/>
                    </a:cubicBezTo>
                    <a:cubicBezTo>
                      <a:pt x="29210" y="2344434"/>
                      <a:pt x="26670" y="3101572"/>
                      <a:pt x="25400" y="3884818"/>
                    </a:cubicBezTo>
                    <a:cubicBezTo>
                      <a:pt x="20320" y="4720279"/>
                      <a:pt x="26670" y="25136886"/>
                      <a:pt x="29210" y="25972348"/>
                    </a:cubicBezTo>
                    <a:cubicBezTo>
                      <a:pt x="29210" y="26860026"/>
                      <a:pt x="29210" y="27773815"/>
                      <a:pt x="30480" y="28661494"/>
                    </a:cubicBezTo>
                    <a:cubicBezTo>
                      <a:pt x="30480" y="29314198"/>
                      <a:pt x="33020" y="29966903"/>
                      <a:pt x="33020" y="30619607"/>
                    </a:cubicBezTo>
                    <a:cubicBezTo>
                      <a:pt x="33020" y="31324528"/>
                      <a:pt x="33020" y="32029450"/>
                      <a:pt x="31750" y="32686929"/>
                    </a:cubicBezTo>
                    <a:cubicBezTo>
                      <a:pt x="31750" y="32690736"/>
                      <a:pt x="31750" y="32693279"/>
                      <a:pt x="31750" y="32697086"/>
                    </a:cubicBezTo>
                    <a:cubicBezTo>
                      <a:pt x="31750" y="32707247"/>
                      <a:pt x="35560" y="32711058"/>
                      <a:pt x="44450" y="32711058"/>
                    </a:cubicBezTo>
                    <a:cubicBezTo>
                      <a:pt x="139655" y="32711058"/>
                      <a:pt x="345842" y="32712329"/>
                      <a:pt x="537302" y="32712329"/>
                    </a:cubicBezTo>
                    <a:cubicBezTo>
                      <a:pt x="817128" y="32712329"/>
                      <a:pt x="1111681" y="32709786"/>
                      <a:pt x="1391507" y="32712329"/>
                    </a:cubicBezTo>
                    <a:cubicBezTo>
                      <a:pt x="1848064" y="32716136"/>
                      <a:pt x="2304622" y="32718679"/>
                      <a:pt x="2761180" y="32717408"/>
                    </a:cubicBezTo>
                    <a:cubicBezTo>
                      <a:pt x="3055733" y="32716136"/>
                      <a:pt x="3335559" y="32718679"/>
                      <a:pt x="3630112" y="32718679"/>
                    </a:cubicBezTo>
                    <a:cubicBezTo>
                      <a:pt x="4057214" y="32718679"/>
                      <a:pt x="4484316" y="32717408"/>
                      <a:pt x="4911419" y="32718679"/>
                    </a:cubicBezTo>
                    <a:cubicBezTo>
                      <a:pt x="5544708" y="32719947"/>
                      <a:pt x="12496167" y="32709786"/>
                      <a:pt x="13144185" y="32712329"/>
                    </a:cubicBezTo>
                    <a:cubicBezTo>
                      <a:pt x="13424009" y="32713597"/>
                      <a:pt x="13703834" y="32714868"/>
                      <a:pt x="13968933" y="32714868"/>
                    </a:cubicBezTo>
                    <a:cubicBezTo>
                      <a:pt x="14454947" y="32717408"/>
                      <a:pt x="14926231" y="32713597"/>
                      <a:pt x="15412245" y="32717408"/>
                    </a:cubicBezTo>
                    <a:cubicBezTo>
                      <a:pt x="15809892" y="32719947"/>
                      <a:pt x="16207537" y="32719947"/>
                      <a:pt x="16605186" y="32722486"/>
                    </a:cubicBezTo>
                    <a:cubicBezTo>
                      <a:pt x="17194292" y="32726297"/>
                      <a:pt x="17783399" y="32728836"/>
                      <a:pt x="18372506" y="32730108"/>
                    </a:cubicBezTo>
                    <a:cubicBezTo>
                      <a:pt x="18593419" y="32730108"/>
                      <a:pt x="18639325" y="32728836"/>
                      <a:pt x="18659645" y="32728836"/>
                    </a:cubicBezTo>
                    <a:close/>
                  </a:path>
                </a:pathLst>
              </a:custGeom>
              <a:solidFill>
                <a:srgbClr val="E7E3C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0" y="0"/>
              <a:ext cx="7429831" cy="1151219"/>
              <a:chOff x="0" y="0"/>
              <a:chExt cx="18683536" cy="289493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10160" y="16510"/>
                <a:ext cx="18660676" cy="2866990"/>
              </a:xfrm>
              <a:custGeom>
                <a:avLst/>
                <a:gdLst/>
                <a:ahLst/>
                <a:cxnLst/>
                <a:rect l="l" t="t" r="r" b="b"/>
                <a:pathLst>
                  <a:path w="18660676" h="2866990">
                    <a:moveTo>
                      <a:pt x="18660676" y="2866990"/>
                    </a:moveTo>
                    <a:lnTo>
                      <a:pt x="0" y="2859370"/>
                    </a:lnTo>
                    <a:lnTo>
                      <a:pt x="0" y="1007574"/>
                    </a:lnTo>
                    <a:lnTo>
                      <a:pt x="17780" y="19050"/>
                    </a:lnTo>
                    <a:lnTo>
                      <a:pt x="9304069" y="0"/>
                    </a:lnTo>
                    <a:lnTo>
                      <a:pt x="18641626" y="5080"/>
                    </a:lnTo>
                    <a:close/>
                  </a:path>
                </a:pathLst>
              </a:custGeom>
              <a:solidFill>
                <a:srgbClr val="9B99C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59"/>
              <p:cNvSpPr/>
              <p:nvPr/>
            </p:nvSpPr>
            <p:spPr>
              <a:xfrm>
                <a:off x="-3810" y="0"/>
                <a:ext cx="18689886" cy="2893660"/>
              </a:xfrm>
              <a:custGeom>
                <a:avLst/>
                <a:gdLst/>
                <a:ahLst/>
                <a:cxnLst/>
                <a:rect l="l" t="t" r="r" b="b"/>
                <a:pathLst>
                  <a:path w="18689886" h="2893660">
                    <a:moveTo>
                      <a:pt x="18655596" y="21590"/>
                    </a:moveTo>
                    <a:cubicBezTo>
                      <a:pt x="18656867" y="34290"/>
                      <a:pt x="18656867" y="44450"/>
                      <a:pt x="18658136" y="54610"/>
                    </a:cubicBezTo>
                    <a:cubicBezTo>
                      <a:pt x="18660676" y="107165"/>
                      <a:pt x="18661946" y="169179"/>
                      <a:pt x="18664486" y="228978"/>
                    </a:cubicBezTo>
                    <a:cubicBezTo>
                      <a:pt x="18664486" y="315354"/>
                      <a:pt x="18677186" y="2018520"/>
                      <a:pt x="18683536" y="2104897"/>
                    </a:cubicBezTo>
                    <a:cubicBezTo>
                      <a:pt x="18689886" y="2235569"/>
                      <a:pt x="18686076" y="2368456"/>
                      <a:pt x="18686076" y="2499127"/>
                    </a:cubicBezTo>
                    <a:cubicBezTo>
                      <a:pt x="18686076" y="2614296"/>
                      <a:pt x="18687346" y="2720605"/>
                      <a:pt x="18688617" y="2832700"/>
                    </a:cubicBezTo>
                    <a:cubicBezTo>
                      <a:pt x="18688617" y="2854290"/>
                      <a:pt x="18688617" y="2868260"/>
                      <a:pt x="18688617" y="2892390"/>
                    </a:cubicBezTo>
                    <a:cubicBezTo>
                      <a:pt x="18665756" y="2892390"/>
                      <a:pt x="18645436" y="2893660"/>
                      <a:pt x="18570057" y="2892390"/>
                    </a:cubicBezTo>
                    <a:cubicBezTo>
                      <a:pt x="17612442" y="2887310"/>
                      <a:pt x="16640097" y="2893660"/>
                      <a:pt x="15682484" y="2888580"/>
                    </a:cubicBezTo>
                    <a:cubicBezTo>
                      <a:pt x="15107916" y="2884770"/>
                      <a:pt x="14548080" y="2887310"/>
                      <a:pt x="13973512" y="2884770"/>
                    </a:cubicBezTo>
                    <a:cubicBezTo>
                      <a:pt x="13708327" y="2883500"/>
                      <a:pt x="13443142" y="2882230"/>
                      <a:pt x="13177956" y="2880960"/>
                    </a:cubicBezTo>
                    <a:cubicBezTo>
                      <a:pt x="13015899" y="2880960"/>
                      <a:pt x="12868574" y="2882230"/>
                      <a:pt x="12706515" y="2882230"/>
                    </a:cubicBezTo>
                    <a:cubicBezTo>
                      <a:pt x="12294006" y="2880960"/>
                      <a:pt x="11159602" y="2882230"/>
                      <a:pt x="10747092" y="2880960"/>
                    </a:cubicBezTo>
                    <a:cubicBezTo>
                      <a:pt x="10452442" y="2879690"/>
                      <a:pt x="4559437" y="2888580"/>
                      <a:pt x="4264787" y="2887310"/>
                    </a:cubicBezTo>
                    <a:cubicBezTo>
                      <a:pt x="4191124" y="2887310"/>
                      <a:pt x="4102729" y="2888580"/>
                      <a:pt x="4029067" y="2888580"/>
                    </a:cubicBezTo>
                    <a:cubicBezTo>
                      <a:pt x="3852276" y="2888580"/>
                      <a:pt x="3690219" y="2889850"/>
                      <a:pt x="3513429" y="2889850"/>
                    </a:cubicBezTo>
                    <a:cubicBezTo>
                      <a:pt x="3071453" y="2889850"/>
                      <a:pt x="2644210" y="2888580"/>
                      <a:pt x="2202235" y="2887310"/>
                    </a:cubicBezTo>
                    <a:cubicBezTo>
                      <a:pt x="1937050" y="2886040"/>
                      <a:pt x="1671865" y="2884770"/>
                      <a:pt x="1421412" y="2883500"/>
                    </a:cubicBezTo>
                    <a:cubicBezTo>
                      <a:pt x="949971" y="2882230"/>
                      <a:pt x="478531" y="2880960"/>
                      <a:pt x="48260" y="2880960"/>
                    </a:cubicBezTo>
                    <a:cubicBezTo>
                      <a:pt x="38100" y="2880960"/>
                      <a:pt x="29210" y="2880960"/>
                      <a:pt x="19050" y="2879690"/>
                    </a:cubicBezTo>
                    <a:cubicBezTo>
                      <a:pt x="10160" y="2878420"/>
                      <a:pt x="5080" y="2872070"/>
                      <a:pt x="7620" y="2863180"/>
                    </a:cubicBezTo>
                    <a:cubicBezTo>
                      <a:pt x="16510" y="2831345"/>
                      <a:pt x="12700" y="2775975"/>
                      <a:pt x="11430" y="2718391"/>
                    </a:cubicBezTo>
                    <a:cubicBezTo>
                      <a:pt x="10160" y="2601008"/>
                      <a:pt x="6350" y="2485839"/>
                      <a:pt x="7620" y="2368456"/>
                    </a:cubicBezTo>
                    <a:cubicBezTo>
                      <a:pt x="5080" y="2222280"/>
                      <a:pt x="0" y="412804"/>
                      <a:pt x="7620" y="264414"/>
                    </a:cubicBezTo>
                    <a:cubicBezTo>
                      <a:pt x="8890" y="235622"/>
                      <a:pt x="7620" y="204615"/>
                      <a:pt x="8890" y="175823"/>
                    </a:cubicBezTo>
                    <a:cubicBezTo>
                      <a:pt x="10160" y="129312"/>
                      <a:pt x="12700" y="78373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110218" y="30480"/>
                      <a:pt x="345939" y="29210"/>
                    </a:cubicBezTo>
                    <a:cubicBezTo>
                      <a:pt x="743716" y="25400"/>
                      <a:pt x="1141494" y="22860"/>
                      <a:pt x="1554005" y="20320"/>
                    </a:cubicBezTo>
                    <a:cubicBezTo>
                      <a:pt x="1833922" y="17780"/>
                      <a:pt x="2113840" y="16510"/>
                      <a:pt x="2379025" y="13970"/>
                    </a:cubicBezTo>
                    <a:cubicBezTo>
                      <a:pt x="2644210" y="11430"/>
                      <a:pt x="2924128" y="8890"/>
                      <a:pt x="3189313" y="8890"/>
                    </a:cubicBezTo>
                    <a:cubicBezTo>
                      <a:pt x="3483964" y="7620"/>
                      <a:pt x="3778614" y="10160"/>
                      <a:pt x="4073264" y="8890"/>
                    </a:cubicBezTo>
                    <a:cubicBezTo>
                      <a:pt x="4441577" y="8890"/>
                      <a:pt x="11115405" y="6350"/>
                      <a:pt x="11483718" y="5080"/>
                    </a:cubicBezTo>
                    <a:cubicBezTo>
                      <a:pt x="11837298" y="3810"/>
                      <a:pt x="12190879" y="2540"/>
                      <a:pt x="12559192" y="2540"/>
                    </a:cubicBezTo>
                    <a:cubicBezTo>
                      <a:pt x="13163224" y="1270"/>
                      <a:pt x="13752524" y="0"/>
                      <a:pt x="14356557" y="0"/>
                    </a:cubicBezTo>
                    <a:cubicBezTo>
                      <a:pt x="14607010" y="0"/>
                      <a:pt x="14872195" y="2540"/>
                      <a:pt x="15122648" y="2540"/>
                    </a:cubicBezTo>
                    <a:cubicBezTo>
                      <a:pt x="15815076" y="3810"/>
                      <a:pt x="16522236" y="5080"/>
                      <a:pt x="17214665" y="7620"/>
                    </a:cubicBezTo>
                    <a:cubicBezTo>
                      <a:pt x="17582977" y="8890"/>
                      <a:pt x="17951291" y="12700"/>
                      <a:pt x="18319604" y="16510"/>
                    </a:cubicBezTo>
                    <a:cubicBezTo>
                      <a:pt x="18407998" y="16510"/>
                      <a:pt x="18496394" y="16510"/>
                      <a:pt x="18570057" y="16510"/>
                    </a:cubicBezTo>
                    <a:cubicBezTo>
                      <a:pt x="18636546" y="17780"/>
                      <a:pt x="18645436" y="20320"/>
                      <a:pt x="18655596" y="21590"/>
                    </a:cubicBezTo>
                    <a:close/>
                    <a:moveTo>
                      <a:pt x="18665756" y="2875880"/>
                    </a:moveTo>
                    <a:cubicBezTo>
                      <a:pt x="18667026" y="2859370"/>
                      <a:pt x="18668296" y="2846670"/>
                      <a:pt x="18668296" y="2833970"/>
                    </a:cubicBezTo>
                    <a:cubicBezTo>
                      <a:pt x="18667026" y="2709532"/>
                      <a:pt x="18665756" y="2592149"/>
                      <a:pt x="18665756" y="2465906"/>
                    </a:cubicBezTo>
                    <a:cubicBezTo>
                      <a:pt x="18665756" y="2408322"/>
                      <a:pt x="18668296" y="2350737"/>
                      <a:pt x="18667026" y="2293153"/>
                    </a:cubicBezTo>
                    <a:cubicBezTo>
                      <a:pt x="18667026" y="2239998"/>
                      <a:pt x="18665756" y="2184629"/>
                      <a:pt x="18664486" y="2131474"/>
                    </a:cubicBezTo>
                    <a:cubicBezTo>
                      <a:pt x="18659406" y="2049527"/>
                      <a:pt x="18647976" y="353005"/>
                      <a:pt x="18647976" y="271058"/>
                    </a:cubicBezTo>
                    <a:cubicBezTo>
                      <a:pt x="18645436" y="202400"/>
                      <a:pt x="18642896" y="131527"/>
                      <a:pt x="18640356" y="63500"/>
                    </a:cubicBezTo>
                    <a:cubicBezTo>
                      <a:pt x="18639086" y="44450"/>
                      <a:pt x="18637817" y="43180"/>
                      <a:pt x="18525859" y="41910"/>
                    </a:cubicBezTo>
                    <a:cubicBezTo>
                      <a:pt x="18481660" y="41910"/>
                      <a:pt x="18452196" y="41910"/>
                      <a:pt x="18407998" y="40640"/>
                    </a:cubicBezTo>
                    <a:cubicBezTo>
                      <a:pt x="18039686" y="36830"/>
                      <a:pt x="17656641" y="31750"/>
                      <a:pt x="17288327" y="30480"/>
                    </a:cubicBezTo>
                    <a:cubicBezTo>
                      <a:pt x="16389644" y="26670"/>
                      <a:pt x="15476230" y="25400"/>
                      <a:pt x="14577547" y="22860"/>
                    </a:cubicBezTo>
                    <a:cubicBezTo>
                      <a:pt x="14444953" y="22860"/>
                      <a:pt x="14297629" y="22860"/>
                      <a:pt x="14165036" y="22860"/>
                    </a:cubicBezTo>
                    <a:cubicBezTo>
                      <a:pt x="13944047" y="22860"/>
                      <a:pt x="13723059" y="22860"/>
                      <a:pt x="13516805" y="22860"/>
                    </a:cubicBezTo>
                    <a:cubicBezTo>
                      <a:pt x="13045364" y="22860"/>
                      <a:pt x="12573923" y="22860"/>
                      <a:pt x="12117216" y="24130"/>
                    </a:cubicBezTo>
                    <a:cubicBezTo>
                      <a:pt x="11719438" y="25400"/>
                      <a:pt x="5016145" y="29210"/>
                      <a:pt x="4618367" y="29210"/>
                    </a:cubicBezTo>
                    <a:cubicBezTo>
                      <a:pt x="3970137" y="29210"/>
                      <a:pt x="3321906" y="26670"/>
                      <a:pt x="2673676" y="33020"/>
                    </a:cubicBezTo>
                    <a:cubicBezTo>
                      <a:pt x="2334828" y="36830"/>
                      <a:pt x="2010713" y="36830"/>
                      <a:pt x="1686597" y="38100"/>
                    </a:cubicBezTo>
                    <a:cubicBezTo>
                      <a:pt x="1126762" y="41910"/>
                      <a:pt x="566926" y="45720"/>
                      <a:pt x="49530" y="50800"/>
                    </a:cubicBezTo>
                    <a:cubicBezTo>
                      <a:pt x="36830" y="50800"/>
                      <a:pt x="34290" y="53340"/>
                      <a:pt x="33020" y="71728"/>
                    </a:cubicBezTo>
                    <a:cubicBezTo>
                      <a:pt x="31750" y="111594"/>
                      <a:pt x="31750" y="151460"/>
                      <a:pt x="30480" y="191326"/>
                    </a:cubicBezTo>
                    <a:cubicBezTo>
                      <a:pt x="29210" y="257770"/>
                      <a:pt x="26670" y="321998"/>
                      <a:pt x="25400" y="388442"/>
                    </a:cubicBezTo>
                    <a:cubicBezTo>
                      <a:pt x="20320" y="459315"/>
                      <a:pt x="26670" y="2191273"/>
                      <a:pt x="29210" y="2262146"/>
                    </a:cubicBezTo>
                    <a:cubicBezTo>
                      <a:pt x="29210" y="2337449"/>
                      <a:pt x="29210" y="2414966"/>
                      <a:pt x="30480" y="2490269"/>
                    </a:cubicBezTo>
                    <a:cubicBezTo>
                      <a:pt x="30480" y="2545638"/>
                      <a:pt x="33020" y="2601008"/>
                      <a:pt x="33020" y="2656377"/>
                    </a:cubicBezTo>
                    <a:cubicBezTo>
                      <a:pt x="33020" y="2716176"/>
                      <a:pt x="33020" y="2775975"/>
                      <a:pt x="31750" y="2833970"/>
                    </a:cubicBezTo>
                    <a:cubicBezTo>
                      <a:pt x="31750" y="2837780"/>
                      <a:pt x="31750" y="2840320"/>
                      <a:pt x="31750" y="2844130"/>
                    </a:cubicBezTo>
                    <a:cubicBezTo>
                      <a:pt x="31750" y="2854290"/>
                      <a:pt x="35560" y="2858100"/>
                      <a:pt x="44450" y="2858100"/>
                    </a:cubicBezTo>
                    <a:cubicBezTo>
                      <a:pt x="139683" y="2858100"/>
                      <a:pt x="345939" y="2859370"/>
                      <a:pt x="537461" y="2859370"/>
                    </a:cubicBezTo>
                    <a:cubicBezTo>
                      <a:pt x="817379" y="2859370"/>
                      <a:pt x="1112029" y="2856830"/>
                      <a:pt x="1391947" y="2859370"/>
                    </a:cubicBezTo>
                    <a:cubicBezTo>
                      <a:pt x="1848655" y="2863180"/>
                      <a:pt x="2305363" y="2865720"/>
                      <a:pt x="2762071" y="2864450"/>
                    </a:cubicBezTo>
                    <a:cubicBezTo>
                      <a:pt x="3056721" y="2863180"/>
                      <a:pt x="3336639" y="2865720"/>
                      <a:pt x="3631289" y="2865720"/>
                    </a:cubicBezTo>
                    <a:cubicBezTo>
                      <a:pt x="4058531" y="2865720"/>
                      <a:pt x="4485774" y="2864450"/>
                      <a:pt x="4913017" y="2865720"/>
                    </a:cubicBezTo>
                    <a:cubicBezTo>
                      <a:pt x="5546515" y="2866990"/>
                      <a:pt x="12500261" y="2856830"/>
                      <a:pt x="13148491" y="2859370"/>
                    </a:cubicBezTo>
                    <a:cubicBezTo>
                      <a:pt x="13428409" y="2860640"/>
                      <a:pt x="13708327" y="2861910"/>
                      <a:pt x="13973512" y="2861910"/>
                    </a:cubicBezTo>
                    <a:cubicBezTo>
                      <a:pt x="14459686" y="2864450"/>
                      <a:pt x="14931125" y="2860640"/>
                      <a:pt x="15417299" y="2864450"/>
                    </a:cubicBezTo>
                    <a:cubicBezTo>
                      <a:pt x="15815076" y="2866990"/>
                      <a:pt x="16212853" y="2866990"/>
                      <a:pt x="16610632" y="2869530"/>
                    </a:cubicBezTo>
                    <a:cubicBezTo>
                      <a:pt x="17199932" y="2873340"/>
                      <a:pt x="17789233" y="2875880"/>
                      <a:pt x="18378533" y="2877150"/>
                    </a:cubicBezTo>
                    <a:cubicBezTo>
                      <a:pt x="18599521" y="2877150"/>
                      <a:pt x="18645436" y="2875880"/>
                      <a:pt x="18665756" y="2875880"/>
                    </a:cubicBezTo>
                    <a:close/>
                  </a:path>
                </a:pathLst>
              </a:custGeom>
              <a:solidFill>
                <a:srgbClr val="9B99CB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0" name="TextBox 60"/>
            <p:cNvSpPr txBox="1"/>
            <p:nvPr/>
          </p:nvSpPr>
          <p:spPr>
            <a:xfrm>
              <a:off x="17483" y="159685"/>
              <a:ext cx="7355780" cy="7523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674" b="1" dirty="0">
                  <a:solidFill>
                    <a:srgbClr val="222050"/>
                  </a:solidFill>
                  <a:latin typeface="Times New Roman" panose="02020603050405020304" pitchFamily="18" charset="0"/>
                  <a:ea typeface="Londrina Solid Heavy"/>
                  <a:cs typeface="Times New Roman" panose="02020603050405020304" pitchFamily="18" charset="0"/>
                  <a:sym typeface="Londrina Solid Heavy"/>
                </a:rPr>
                <a:t>Wind-Pressure relationship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2124000" y="482355"/>
            <a:ext cx="17134737" cy="2833706"/>
            <a:chOff x="0" y="0"/>
            <a:chExt cx="57450831" cy="3753953"/>
          </a:xfrm>
        </p:grpSpPr>
        <p:sp>
          <p:nvSpPr>
            <p:cNvPr id="63" name="Freeform 63"/>
            <p:cNvSpPr/>
            <p:nvPr/>
          </p:nvSpPr>
          <p:spPr>
            <a:xfrm>
              <a:off x="10160" y="16510"/>
              <a:ext cx="57427971" cy="3726013"/>
            </a:xfrm>
            <a:custGeom>
              <a:avLst/>
              <a:gdLst/>
              <a:ahLst/>
              <a:cxnLst/>
              <a:rect l="l" t="t" r="r" b="b"/>
              <a:pathLst>
                <a:path w="57427971" h="3726013">
                  <a:moveTo>
                    <a:pt x="57427971" y="3726013"/>
                  </a:moveTo>
                  <a:lnTo>
                    <a:pt x="0" y="3718393"/>
                  </a:lnTo>
                  <a:lnTo>
                    <a:pt x="0" y="1305506"/>
                  </a:lnTo>
                  <a:lnTo>
                    <a:pt x="17780" y="19050"/>
                  </a:lnTo>
                  <a:lnTo>
                    <a:pt x="28637874" y="0"/>
                  </a:lnTo>
                  <a:lnTo>
                    <a:pt x="57408921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64"/>
            <p:cNvSpPr/>
            <p:nvPr/>
          </p:nvSpPr>
          <p:spPr>
            <a:xfrm>
              <a:off x="-3810" y="0"/>
              <a:ext cx="57457184" cy="3752683"/>
            </a:xfrm>
            <a:custGeom>
              <a:avLst/>
              <a:gdLst/>
              <a:ahLst/>
              <a:cxnLst/>
              <a:rect l="l" t="t" r="r" b="b"/>
              <a:pathLst>
                <a:path w="57457184" h="3752683">
                  <a:moveTo>
                    <a:pt x="57422891" y="21590"/>
                  </a:moveTo>
                  <a:cubicBezTo>
                    <a:pt x="57424162" y="34290"/>
                    <a:pt x="57424162" y="44450"/>
                    <a:pt x="57425434" y="54610"/>
                  </a:cubicBezTo>
                  <a:cubicBezTo>
                    <a:pt x="57427970" y="120456"/>
                    <a:pt x="57429241" y="201721"/>
                    <a:pt x="57431784" y="280084"/>
                  </a:cubicBezTo>
                  <a:cubicBezTo>
                    <a:pt x="57431784" y="393274"/>
                    <a:pt x="57444484" y="2625156"/>
                    <a:pt x="57450834" y="2738346"/>
                  </a:cubicBezTo>
                  <a:cubicBezTo>
                    <a:pt x="57457184" y="2909583"/>
                    <a:pt x="57453370" y="3083722"/>
                    <a:pt x="57453370" y="3254958"/>
                  </a:cubicBezTo>
                  <a:cubicBezTo>
                    <a:pt x="57453370" y="3405879"/>
                    <a:pt x="57454641" y="3545190"/>
                    <a:pt x="57455912" y="3691723"/>
                  </a:cubicBezTo>
                  <a:cubicBezTo>
                    <a:pt x="57455912" y="3713313"/>
                    <a:pt x="57455912" y="3727283"/>
                    <a:pt x="57455912" y="3751413"/>
                  </a:cubicBezTo>
                  <a:cubicBezTo>
                    <a:pt x="57433049" y="3751413"/>
                    <a:pt x="57412734" y="3752683"/>
                    <a:pt x="57211611" y="3751413"/>
                  </a:cubicBezTo>
                  <a:cubicBezTo>
                    <a:pt x="54255581" y="3746333"/>
                    <a:pt x="51254077" y="3752683"/>
                    <a:pt x="48298050" y="3747603"/>
                  </a:cubicBezTo>
                  <a:cubicBezTo>
                    <a:pt x="46524434" y="3743793"/>
                    <a:pt x="44796298" y="3746333"/>
                    <a:pt x="43022682" y="3743793"/>
                  </a:cubicBezTo>
                  <a:cubicBezTo>
                    <a:pt x="42204087" y="3742523"/>
                    <a:pt x="41385498" y="3741253"/>
                    <a:pt x="40566906" y="3739983"/>
                  </a:cubicBezTo>
                  <a:cubicBezTo>
                    <a:pt x="40066655" y="3739983"/>
                    <a:pt x="39611882" y="3741253"/>
                    <a:pt x="39111628" y="3741253"/>
                  </a:cubicBezTo>
                  <a:cubicBezTo>
                    <a:pt x="37838263" y="3739983"/>
                    <a:pt x="34336508" y="3741253"/>
                    <a:pt x="33063144" y="3739983"/>
                  </a:cubicBezTo>
                  <a:cubicBezTo>
                    <a:pt x="32153600" y="3738713"/>
                    <a:pt x="13962666" y="3747603"/>
                    <a:pt x="13053119" y="3746333"/>
                  </a:cubicBezTo>
                  <a:cubicBezTo>
                    <a:pt x="12825732" y="3746333"/>
                    <a:pt x="12552869" y="3747603"/>
                    <a:pt x="12325482" y="3747603"/>
                  </a:cubicBezTo>
                  <a:cubicBezTo>
                    <a:pt x="11779754" y="3747603"/>
                    <a:pt x="11279503" y="3748873"/>
                    <a:pt x="10733775" y="3748873"/>
                  </a:cubicBezTo>
                  <a:cubicBezTo>
                    <a:pt x="9369455" y="3748873"/>
                    <a:pt x="8050613" y="3747603"/>
                    <a:pt x="6686294" y="3746333"/>
                  </a:cubicBezTo>
                  <a:cubicBezTo>
                    <a:pt x="5867701" y="3745063"/>
                    <a:pt x="5049109" y="3743793"/>
                    <a:pt x="4275994" y="3742523"/>
                  </a:cubicBezTo>
                  <a:cubicBezTo>
                    <a:pt x="2820720" y="3741253"/>
                    <a:pt x="1365445" y="3739983"/>
                    <a:pt x="48260" y="3739983"/>
                  </a:cubicBezTo>
                  <a:cubicBezTo>
                    <a:pt x="38100" y="3739983"/>
                    <a:pt x="29210" y="3739983"/>
                    <a:pt x="19050" y="3738713"/>
                  </a:cubicBezTo>
                  <a:cubicBezTo>
                    <a:pt x="10160" y="3737443"/>
                    <a:pt x="5080" y="3731093"/>
                    <a:pt x="7620" y="3722203"/>
                  </a:cubicBezTo>
                  <a:cubicBezTo>
                    <a:pt x="16510" y="3690306"/>
                    <a:pt x="12700" y="3617748"/>
                    <a:pt x="11430" y="3542288"/>
                  </a:cubicBezTo>
                  <a:cubicBezTo>
                    <a:pt x="10160" y="3388465"/>
                    <a:pt x="6350" y="3237544"/>
                    <a:pt x="7620" y="3083722"/>
                  </a:cubicBezTo>
                  <a:cubicBezTo>
                    <a:pt x="5080" y="2892169"/>
                    <a:pt x="0" y="520976"/>
                    <a:pt x="7620" y="326521"/>
                  </a:cubicBezTo>
                  <a:cubicBezTo>
                    <a:pt x="8890" y="288791"/>
                    <a:pt x="7620" y="248158"/>
                    <a:pt x="8890" y="210428"/>
                  </a:cubicBezTo>
                  <a:cubicBezTo>
                    <a:pt x="10160" y="149479"/>
                    <a:pt x="12700" y="8272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228512" y="30480"/>
                    <a:pt x="956150" y="29210"/>
                  </a:cubicBezTo>
                  <a:cubicBezTo>
                    <a:pt x="2184038" y="25400"/>
                    <a:pt x="3411926" y="22860"/>
                    <a:pt x="4685291" y="20320"/>
                  </a:cubicBezTo>
                  <a:cubicBezTo>
                    <a:pt x="5549360" y="17780"/>
                    <a:pt x="6413429" y="16510"/>
                    <a:pt x="7232022" y="13970"/>
                  </a:cubicBezTo>
                  <a:cubicBezTo>
                    <a:pt x="8050613" y="11430"/>
                    <a:pt x="8914682" y="8890"/>
                    <a:pt x="9733275" y="8890"/>
                  </a:cubicBezTo>
                  <a:cubicBezTo>
                    <a:pt x="10642821" y="7620"/>
                    <a:pt x="11552368" y="10160"/>
                    <a:pt x="12461915" y="8890"/>
                  </a:cubicBezTo>
                  <a:cubicBezTo>
                    <a:pt x="13598848" y="8890"/>
                    <a:pt x="34200079" y="6350"/>
                    <a:pt x="35337011" y="5080"/>
                  </a:cubicBezTo>
                  <a:cubicBezTo>
                    <a:pt x="36428467" y="3810"/>
                    <a:pt x="37519926" y="2540"/>
                    <a:pt x="38656858" y="2540"/>
                  </a:cubicBezTo>
                  <a:cubicBezTo>
                    <a:pt x="40521427" y="1270"/>
                    <a:pt x="42340522" y="0"/>
                    <a:pt x="44205090" y="0"/>
                  </a:cubicBezTo>
                  <a:cubicBezTo>
                    <a:pt x="44978209" y="0"/>
                    <a:pt x="45796798" y="2540"/>
                    <a:pt x="46569910" y="2540"/>
                  </a:cubicBezTo>
                  <a:cubicBezTo>
                    <a:pt x="48707349" y="3810"/>
                    <a:pt x="50890257" y="5080"/>
                    <a:pt x="53027693" y="7620"/>
                  </a:cubicBezTo>
                  <a:cubicBezTo>
                    <a:pt x="54164628" y="8890"/>
                    <a:pt x="55301563" y="12700"/>
                    <a:pt x="56438492" y="16510"/>
                  </a:cubicBezTo>
                  <a:cubicBezTo>
                    <a:pt x="56711356" y="16510"/>
                    <a:pt x="56984227" y="16510"/>
                    <a:pt x="57211611" y="16510"/>
                  </a:cubicBezTo>
                  <a:cubicBezTo>
                    <a:pt x="57403841" y="17780"/>
                    <a:pt x="57412734" y="20320"/>
                    <a:pt x="57422891" y="21590"/>
                  </a:cubicBezTo>
                  <a:close/>
                  <a:moveTo>
                    <a:pt x="57433049" y="3734903"/>
                  </a:moveTo>
                  <a:cubicBezTo>
                    <a:pt x="57434320" y="3718393"/>
                    <a:pt x="57435591" y="3705693"/>
                    <a:pt x="57435591" y="3692993"/>
                  </a:cubicBezTo>
                  <a:cubicBezTo>
                    <a:pt x="57434320" y="3530679"/>
                    <a:pt x="57433049" y="3376856"/>
                    <a:pt x="57433049" y="3211424"/>
                  </a:cubicBezTo>
                  <a:cubicBezTo>
                    <a:pt x="57433049" y="3135964"/>
                    <a:pt x="57435591" y="3060503"/>
                    <a:pt x="57434320" y="2985043"/>
                  </a:cubicBezTo>
                  <a:cubicBezTo>
                    <a:pt x="57434320" y="2915387"/>
                    <a:pt x="57433049" y="2842829"/>
                    <a:pt x="57431784" y="2773174"/>
                  </a:cubicBezTo>
                  <a:cubicBezTo>
                    <a:pt x="57426699" y="2665788"/>
                    <a:pt x="57415270" y="442613"/>
                    <a:pt x="57415270" y="335228"/>
                  </a:cubicBezTo>
                  <a:cubicBezTo>
                    <a:pt x="57412734" y="245256"/>
                    <a:pt x="57410191" y="152382"/>
                    <a:pt x="57407649" y="63500"/>
                  </a:cubicBezTo>
                  <a:cubicBezTo>
                    <a:pt x="57406384" y="44450"/>
                    <a:pt x="57405112" y="43180"/>
                    <a:pt x="57075179" y="41910"/>
                  </a:cubicBezTo>
                  <a:cubicBezTo>
                    <a:pt x="56938741" y="41910"/>
                    <a:pt x="56847788" y="41910"/>
                    <a:pt x="56711356" y="40640"/>
                  </a:cubicBezTo>
                  <a:cubicBezTo>
                    <a:pt x="55574427" y="36830"/>
                    <a:pt x="54392013" y="31750"/>
                    <a:pt x="53255084" y="30480"/>
                  </a:cubicBezTo>
                  <a:cubicBezTo>
                    <a:pt x="50480965" y="26670"/>
                    <a:pt x="47661372" y="25400"/>
                    <a:pt x="44887253" y="22860"/>
                  </a:cubicBezTo>
                  <a:cubicBezTo>
                    <a:pt x="44477957" y="22860"/>
                    <a:pt x="44023185" y="22860"/>
                    <a:pt x="43613889" y="22860"/>
                  </a:cubicBezTo>
                  <a:cubicBezTo>
                    <a:pt x="42931729" y="22860"/>
                    <a:pt x="42249569" y="22860"/>
                    <a:pt x="41612886" y="22860"/>
                  </a:cubicBezTo>
                  <a:cubicBezTo>
                    <a:pt x="40157610" y="22860"/>
                    <a:pt x="38702335" y="22860"/>
                    <a:pt x="37292539" y="24130"/>
                  </a:cubicBezTo>
                  <a:cubicBezTo>
                    <a:pt x="36064648" y="25400"/>
                    <a:pt x="15372463" y="29210"/>
                    <a:pt x="14144576" y="29210"/>
                  </a:cubicBezTo>
                  <a:cubicBezTo>
                    <a:pt x="12143574" y="29210"/>
                    <a:pt x="10142572" y="26670"/>
                    <a:pt x="8141569" y="33020"/>
                  </a:cubicBezTo>
                  <a:cubicBezTo>
                    <a:pt x="7095589" y="36830"/>
                    <a:pt x="6095088" y="36830"/>
                    <a:pt x="5094586" y="38100"/>
                  </a:cubicBezTo>
                  <a:cubicBezTo>
                    <a:pt x="3366448" y="41910"/>
                    <a:pt x="1638309" y="45720"/>
                    <a:pt x="49530" y="50800"/>
                  </a:cubicBezTo>
                  <a:cubicBezTo>
                    <a:pt x="36830" y="50800"/>
                    <a:pt x="34290" y="53340"/>
                    <a:pt x="33020" y="74019"/>
                  </a:cubicBezTo>
                  <a:cubicBezTo>
                    <a:pt x="31750" y="126261"/>
                    <a:pt x="31750" y="178503"/>
                    <a:pt x="30480" y="230744"/>
                  </a:cubicBezTo>
                  <a:cubicBezTo>
                    <a:pt x="29210" y="317814"/>
                    <a:pt x="26670" y="401981"/>
                    <a:pt x="25400" y="489051"/>
                  </a:cubicBezTo>
                  <a:cubicBezTo>
                    <a:pt x="20320" y="581925"/>
                    <a:pt x="26670" y="2851536"/>
                    <a:pt x="29210" y="2944410"/>
                  </a:cubicBezTo>
                  <a:cubicBezTo>
                    <a:pt x="29210" y="3043089"/>
                    <a:pt x="29210" y="3144670"/>
                    <a:pt x="30480" y="3243349"/>
                  </a:cubicBezTo>
                  <a:cubicBezTo>
                    <a:pt x="30480" y="3315907"/>
                    <a:pt x="33020" y="3388465"/>
                    <a:pt x="33020" y="3461023"/>
                  </a:cubicBezTo>
                  <a:cubicBezTo>
                    <a:pt x="33020" y="3539386"/>
                    <a:pt x="33020" y="3617748"/>
                    <a:pt x="31750" y="3692993"/>
                  </a:cubicBezTo>
                  <a:cubicBezTo>
                    <a:pt x="31750" y="3696803"/>
                    <a:pt x="31750" y="3699343"/>
                    <a:pt x="31750" y="3703153"/>
                  </a:cubicBezTo>
                  <a:cubicBezTo>
                    <a:pt x="31750" y="3713313"/>
                    <a:pt x="35560" y="3717123"/>
                    <a:pt x="44450" y="3717123"/>
                  </a:cubicBezTo>
                  <a:cubicBezTo>
                    <a:pt x="319467" y="3717123"/>
                    <a:pt x="956150" y="3718393"/>
                    <a:pt x="1547355" y="3718393"/>
                  </a:cubicBezTo>
                  <a:cubicBezTo>
                    <a:pt x="2411424" y="3718393"/>
                    <a:pt x="3320971" y="3715853"/>
                    <a:pt x="4185040" y="3718393"/>
                  </a:cubicBezTo>
                  <a:cubicBezTo>
                    <a:pt x="5594837" y="3722203"/>
                    <a:pt x="7004635" y="3724743"/>
                    <a:pt x="8414432" y="3723473"/>
                  </a:cubicBezTo>
                  <a:cubicBezTo>
                    <a:pt x="9323979" y="3722203"/>
                    <a:pt x="10188048" y="3724743"/>
                    <a:pt x="11097595" y="3724743"/>
                  </a:cubicBezTo>
                  <a:cubicBezTo>
                    <a:pt x="12416437" y="3724743"/>
                    <a:pt x="13735280" y="3723473"/>
                    <a:pt x="15054122" y="3724743"/>
                  </a:cubicBezTo>
                  <a:cubicBezTo>
                    <a:pt x="17009648" y="3726013"/>
                    <a:pt x="38474947" y="3715853"/>
                    <a:pt x="40475950" y="3718393"/>
                  </a:cubicBezTo>
                  <a:cubicBezTo>
                    <a:pt x="41340022" y="3719663"/>
                    <a:pt x="42204087" y="3720933"/>
                    <a:pt x="43022682" y="3720933"/>
                  </a:cubicBezTo>
                  <a:cubicBezTo>
                    <a:pt x="44523434" y="3723473"/>
                    <a:pt x="45978709" y="3719663"/>
                    <a:pt x="47479461" y="3723473"/>
                  </a:cubicBezTo>
                  <a:cubicBezTo>
                    <a:pt x="48707349" y="3726013"/>
                    <a:pt x="49935234" y="3726013"/>
                    <a:pt x="51163125" y="3728553"/>
                  </a:cubicBezTo>
                  <a:cubicBezTo>
                    <a:pt x="52982220" y="3732363"/>
                    <a:pt x="54801309" y="3734903"/>
                    <a:pt x="56620404" y="3736173"/>
                  </a:cubicBezTo>
                  <a:cubicBezTo>
                    <a:pt x="57302564" y="3736173"/>
                    <a:pt x="57412734" y="3734903"/>
                    <a:pt x="57433049" y="3734903"/>
                  </a:cubicBezTo>
                  <a:close/>
                </a:path>
              </a:pathLst>
            </a:custGeom>
            <a:solidFill>
              <a:srgbClr val="9B99C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" name="TextBox 65"/>
          <p:cNvSpPr txBox="1"/>
          <p:nvPr/>
        </p:nvSpPr>
        <p:spPr>
          <a:xfrm>
            <a:off x="2338850" y="469900"/>
            <a:ext cx="1654225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buNone/>
            </a:pPr>
            <a:r>
              <a:rPr lang="en-IN" sz="4000" b="1" dirty="0">
                <a:solidFill>
                  <a:srgbClr val="14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Strengths and Weaknesses of Global Machine Learning Weather Prediction Models in Forecasting Tropical Cyclones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F2D99DB-5ECC-C047-D6D5-23B859FB03B5}"/>
              </a:ext>
            </a:extLst>
          </p:cNvPr>
          <p:cNvSpPr txBox="1"/>
          <p:nvPr/>
        </p:nvSpPr>
        <p:spPr>
          <a:xfrm>
            <a:off x="2478187" y="1860731"/>
            <a:ext cx="16043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IN" dirty="0">
                <a:solidFill>
                  <a:srgbClr val="14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Pankaj Lal Sahu </a:t>
            </a:r>
            <a:r>
              <a:rPr lang="en-IN" baseline="30000" dirty="0">
                <a:solidFill>
                  <a:srgbClr val="14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IN" dirty="0">
                <a:solidFill>
                  <a:srgbClr val="14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Sukumaran Sandeep </a:t>
            </a:r>
            <a:r>
              <a:rPr lang="en-IN" baseline="30000" dirty="0">
                <a:solidFill>
                  <a:srgbClr val="14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IN" dirty="0">
                <a:solidFill>
                  <a:srgbClr val="14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Hariprasad </a:t>
            </a:r>
            <a:r>
              <a:rPr lang="en-IN" dirty="0" err="1">
                <a:solidFill>
                  <a:srgbClr val="14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Kodamana</a:t>
            </a:r>
            <a:r>
              <a:rPr lang="en-IN" dirty="0">
                <a:solidFill>
                  <a:srgbClr val="14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baseline="30000" dirty="0">
                <a:solidFill>
                  <a:srgbClr val="14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2,3,4</a:t>
            </a:r>
          </a:p>
          <a:p>
            <a:pPr algn="ctr">
              <a:buNone/>
            </a:pPr>
            <a:r>
              <a:rPr lang="en-IN" baseline="30000" dirty="0">
                <a:solidFill>
                  <a:srgbClr val="14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IN" dirty="0">
                <a:solidFill>
                  <a:srgbClr val="14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Centre for Atmospheric Sciences, Indian Institute of Technology Delhi, New Delhi 110016, India. Email: asz238477@iitd.ac.in</a:t>
            </a:r>
          </a:p>
          <a:p>
            <a:pPr algn="ctr">
              <a:buNone/>
            </a:pPr>
            <a:r>
              <a:rPr lang="en-IN" baseline="30000" dirty="0">
                <a:solidFill>
                  <a:srgbClr val="14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dirty="0">
                <a:solidFill>
                  <a:srgbClr val="14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Yardi School of Artificial Intelligence, Indian Institute of Technology Delhi, New Delhi 110016, India</a:t>
            </a:r>
          </a:p>
          <a:p>
            <a:pPr algn="ctr">
              <a:buNone/>
            </a:pPr>
            <a:r>
              <a:rPr lang="en-IN" baseline="30000" dirty="0">
                <a:solidFill>
                  <a:srgbClr val="14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dirty="0">
                <a:solidFill>
                  <a:srgbClr val="14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Indian Institute of Technology, Delhi-Abu Dhabi, Khalifa City, Abu Dhabi, UAE</a:t>
            </a:r>
          </a:p>
          <a:p>
            <a:pPr algn="ctr"/>
            <a:r>
              <a:rPr lang="en-IN" baseline="30000" dirty="0">
                <a:solidFill>
                  <a:srgbClr val="14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IN" dirty="0">
                <a:solidFill>
                  <a:srgbClr val="14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Department of Chemical Engineering, Indian Institute of Technology Delhi, New Delhi 110016, India</a:t>
            </a:r>
          </a:p>
          <a:p>
            <a:pPr algn="ctr"/>
            <a:endParaRPr lang="en-US" dirty="0"/>
          </a:p>
        </p:txBody>
      </p:sp>
      <p:pic>
        <p:nvPicPr>
          <p:cNvPr id="69" name="Picture 68" descr="A red and white logo&#10;&#10;AI-generated content may be incorrect.">
            <a:extLst>
              <a:ext uri="{FF2B5EF4-FFF2-40B4-BE49-F238E27FC236}">
                <a16:creationId xmlns:a16="http://schemas.microsoft.com/office/drawing/2014/main" id="{44EE7E78-C707-D55D-FE6E-B3D12A8805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115" y="1570185"/>
            <a:ext cx="1371600" cy="13716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731BCD7E-87B5-2FCA-9AA4-73475D36AFC6}"/>
              </a:ext>
            </a:extLst>
          </p:cNvPr>
          <p:cNvSpPr txBox="1"/>
          <p:nvPr/>
        </p:nvSpPr>
        <p:spPr>
          <a:xfrm>
            <a:off x="13689214" y="7587393"/>
            <a:ext cx="555785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ML-based weather models achieve low track errors, </a:t>
            </a:r>
            <a:r>
              <a:rPr lang="en-IN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rivaling</a:t>
            </a:r>
            <a:r>
              <a:rPr lang="en-IN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 surpassing NWP models.</a:t>
            </a:r>
          </a:p>
          <a:p>
            <a:endParaRPr lang="en-IN" sz="2000" dirty="0">
              <a:solidFill>
                <a:srgbClr val="14141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IN" sz="2000" dirty="0">
                <a:solidFill>
                  <a:srgbClr val="14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All MLWP models tend to underpredict TC intensity.</a:t>
            </a:r>
          </a:p>
          <a:p>
            <a:pPr>
              <a:buNone/>
            </a:pPr>
            <a:endParaRPr lang="en-IN" sz="2000" dirty="0">
              <a:solidFill>
                <a:srgbClr val="14141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IN" sz="2000" dirty="0">
                <a:solidFill>
                  <a:srgbClr val="14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IN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Despite lacking explicit physics, MLWP models capture TC structures like pressure, vorticity, and warm-core anomalies.</a:t>
            </a:r>
            <a:endParaRPr lang="en-IN" sz="2000" dirty="0">
              <a:solidFill>
                <a:srgbClr val="14141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78E08C3-50DF-4CA0-1349-E9D57DCEDEDC}"/>
              </a:ext>
            </a:extLst>
          </p:cNvPr>
          <p:cNvSpPr txBox="1"/>
          <p:nvPr/>
        </p:nvSpPr>
        <p:spPr>
          <a:xfrm>
            <a:off x="13674625" y="11624001"/>
            <a:ext cx="55724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IN" dirty="0">
                <a:solidFill>
                  <a:srgbClr val="14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[1] Andrew J Charlton-Perez, Helen F Dacre, Simon Driscoll, Suzanne L Gray, Ben Harvey, Natalie J Harvey, Kieran MR Hunt, Robert W Lee, Ranjini Swaminathan, Remy Vandaele, et al. Do ai models produce better weather forecasts than physics-based models? a quantitative evaluation case study of storm </a:t>
            </a:r>
            <a:r>
              <a:rPr lang="en-IN" dirty="0" err="1">
                <a:solidFill>
                  <a:srgbClr val="14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ciarán</a:t>
            </a:r>
            <a:r>
              <a:rPr lang="en-IN" dirty="0">
                <a:solidFill>
                  <a:srgbClr val="14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N" dirty="0" err="1">
                <a:solidFill>
                  <a:srgbClr val="14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npj</a:t>
            </a:r>
            <a:r>
              <a:rPr lang="en-IN" dirty="0">
                <a:solidFill>
                  <a:srgbClr val="14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Climate and Atmospheric Science, 7(1):93, 2024.</a:t>
            </a:r>
          </a:p>
          <a:p>
            <a:pPr algn="just">
              <a:buNone/>
            </a:pPr>
            <a:endParaRPr lang="en-IN" dirty="0">
              <a:solidFill>
                <a:srgbClr val="14141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A6CD017-85C6-AACD-14E9-4247E4FA8A6A}"/>
              </a:ext>
            </a:extLst>
          </p:cNvPr>
          <p:cNvSpPr txBox="1"/>
          <p:nvPr/>
        </p:nvSpPr>
        <p:spPr>
          <a:xfrm>
            <a:off x="2114604" y="7609690"/>
            <a:ext cx="55637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Four MLWP models forecasted 50 TCs using ERA5 (0.25°). Outputs were compared with </a:t>
            </a:r>
            <a:r>
              <a:rPr lang="en-IN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IBTrACS</a:t>
            </a:r>
            <a:r>
              <a:rPr lang="en-IN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NWP models. Tracks used MSLP minima; storm dynamics </a:t>
            </a:r>
            <a:r>
              <a:rPr lang="en-IN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analyzed</a:t>
            </a:r>
            <a:r>
              <a:rPr lang="en-IN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via vorticity, advection, and temperature anomalies.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Freeform 22">
            <a:extLst>
              <a:ext uri="{FF2B5EF4-FFF2-40B4-BE49-F238E27FC236}">
                <a16:creationId xmlns:a16="http://schemas.microsoft.com/office/drawing/2014/main" id="{3258A5EA-8802-5AD2-5B68-B95149D27A83}"/>
              </a:ext>
            </a:extLst>
          </p:cNvPr>
          <p:cNvSpPr/>
          <p:nvPr/>
        </p:nvSpPr>
        <p:spPr>
          <a:xfrm>
            <a:off x="7922641" y="9695842"/>
            <a:ext cx="5563733" cy="4226336"/>
          </a:xfrm>
          <a:custGeom>
            <a:avLst/>
            <a:gdLst/>
            <a:ahLst/>
            <a:cxnLst/>
            <a:rect l="l" t="t" r="r" b="b"/>
            <a:pathLst>
              <a:path w="18654564" h="13166186">
                <a:moveTo>
                  <a:pt x="18654564" y="13166186"/>
                </a:moveTo>
                <a:lnTo>
                  <a:pt x="0" y="13158565"/>
                </a:lnTo>
                <a:lnTo>
                  <a:pt x="0" y="4579604"/>
                </a:lnTo>
                <a:lnTo>
                  <a:pt x="17780" y="19050"/>
                </a:lnTo>
                <a:lnTo>
                  <a:pt x="9301021" y="0"/>
                </a:lnTo>
                <a:lnTo>
                  <a:pt x="18635514" y="5080"/>
                </a:lnTo>
                <a:close/>
              </a:path>
            </a:pathLst>
          </a:custGeom>
          <a:solidFill>
            <a:srgbClr val="EDEDED"/>
          </a:solidFill>
        </p:spPr>
        <p:txBody>
          <a:bodyPr/>
          <a:lstStyle/>
          <a:p>
            <a:endParaRPr lang="en-US"/>
          </a:p>
        </p:txBody>
      </p:sp>
      <p:sp>
        <p:nvSpPr>
          <p:cNvPr id="83" name="Freeform 25">
            <a:extLst>
              <a:ext uri="{FF2B5EF4-FFF2-40B4-BE49-F238E27FC236}">
                <a16:creationId xmlns:a16="http://schemas.microsoft.com/office/drawing/2014/main" id="{290F44EC-8FA3-422A-B9D7-A678F71557BA}"/>
              </a:ext>
            </a:extLst>
          </p:cNvPr>
          <p:cNvSpPr/>
          <p:nvPr/>
        </p:nvSpPr>
        <p:spPr>
          <a:xfrm>
            <a:off x="7921648" y="8837730"/>
            <a:ext cx="5558668" cy="855081"/>
          </a:xfrm>
          <a:custGeom>
            <a:avLst/>
            <a:gdLst/>
            <a:ahLst/>
            <a:cxnLst/>
            <a:rect l="l" t="t" r="r" b="b"/>
            <a:pathLst>
              <a:path w="18660676" h="2866990">
                <a:moveTo>
                  <a:pt x="18660676" y="2866990"/>
                </a:moveTo>
                <a:lnTo>
                  <a:pt x="0" y="2859370"/>
                </a:lnTo>
                <a:lnTo>
                  <a:pt x="0" y="1007574"/>
                </a:lnTo>
                <a:lnTo>
                  <a:pt x="17780" y="19050"/>
                </a:lnTo>
                <a:lnTo>
                  <a:pt x="9304069" y="0"/>
                </a:lnTo>
                <a:lnTo>
                  <a:pt x="18641626" y="5080"/>
                </a:lnTo>
                <a:close/>
              </a:path>
            </a:pathLst>
          </a:custGeom>
          <a:solidFill>
            <a:srgbClr val="E7E3CA"/>
          </a:solidFill>
        </p:spPr>
        <p:txBody>
          <a:bodyPr/>
          <a:lstStyle/>
          <a:p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06719C2-576E-8D80-2674-FEEA67146DD8}"/>
              </a:ext>
            </a:extLst>
          </p:cNvPr>
          <p:cNvSpPr txBox="1"/>
          <p:nvPr/>
        </p:nvSpPr>
        <p:spPr>
          <a:xfrm>
            <a:off x="5358122" y="8912385"/>
            <a:ext cx="10685720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670" b="1" dirty="0">
                <a:solidFill>
                  <a:srgbClr val="222050"/>
                </a:solidFill>
                <a:latin typeface="Times New Roman" panose="02020603050405020304" pitchFamily="18" charset="0"/>
                <a:ea typeface="Londrina Solid Heavy"/>
                <a:cs typeface="Times New Roman" panose="02020603050405020304" pitchFamily="18" charset="0"/>
                <a:sym typeface="Londrina Solid Heavy"/>
              </a:rPr>
              <a:t>Absolute vorticity</a:t>
            </a:r>
          </a:p>
        </p:txBody>
      </p:sp>
      <p:pic>
        <p:nvPicPr>
          <p:cNvPr id="86" name="Picture 85" descr="A group of red and blue maps&#10;&#10;AI-generated content may be incorrect.">
            <a:extLst>
              <a:ext uri="{FF2B5EF4-FFF2-40B4-BE49-F238E27FC236}">
                <a16:creationId xmlns:a16="http://schemas.microsoft.com/office/drawing/2014/main" id="{D5E70F1C-4B5E-0BB3-049D-068DC1D2F2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46247" y="4381520"/>
            <a:ext cx="5029200" cy="2055026"/>
          </a:xfrm>
          <a:prstGeom prst="rect">
            <a:avLst/>
          </a:prstGeom>
        </p:spPr>
      </p:pic>
      <p:pic>
        <p:nvPicPr>
          <p:cNvPr id="87" name="Picture 86" descr="A group of graphs with different colored lines&#10;&#10;AI-generated content may be incorrect.">
            <a:extLst>
              <a:ext uri="{FF2B5EF4-FFF2-40B4-BE49-F238E27FC236}">
                <a16:creationId xmlns:a16="http://schemas.microsoft.com/office/drawing/2014/main" id="{1AE1427E-B320-4563-E432-F100F727A3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4300" y="10288024"/>
            <a:ext cx="4003795" cy="3543360"/>
          </a:xfrm>
          <a:prstGeom prst="rect">
            <a:avLst/>
          </a:prstGeom>
        </p:spPr>
      </p:pic>
      <p:pic>
        <p:nvPicPr>
          <p:cNvPr id="88" name="Picture 87" descr="A diagram of weather forecast with Ice hockey rink in the background&#10;&#10;AI-generated content may be incorrect.">
            <a:extLst>
              <a:ext uri="{FF2B5EF4-FFF2-40B4-BE49-F238E27FC236}">
                <a16:creationId xmlns:a16="http://schemas.microsoft.com/office/drawing/2014/main" id="{14D77D81-0545-B327-0939-38F1448B6C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0885" y="10077579"/>
            <a:ext cx="5360194" cy="3129254"/>
          </a:xfrm>
          <a:prstGeom prst="rect">
            <a:avLst/>
          </a:prstGeom>
        </p:spPr>
      </p:pic>
      <p:pic>
        <p:nvPicPr>
          <p:cNvPr id="89" name="Picture 88" descr="A group of graphs showing different types of data&#10;&#10;AI-generated content may be incorrect.">
            <a:extLst>
              <a:ext uri="{FF2B5EF4-FFF2-40B4-BE49-F238E27FC236}">
                <a16:creationId xmlns:a16="http://schemas.microsoft.com/office/drawing/2014/main" id="{5FBB33D0-7F72-C750-7994-3D1E81E5B5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7747" y="4491771"/>
            <a:ext cx="4285928" cy="3835907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4AB9933D-4C1D-0AE7-F671-9F9BB108B16D}"/>
              </a:ext>
            </a:extLst>
          </p:cNvPr>
          <p:cNvSpPr txBox="1"/>
          <p:nvPr/>
        </p:nvSpPr>
        <p:spPr>
          <a:xfrm>
            <a:off x="2114604" y="4326148"/>
            <a:ext cx="556373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MLWP models like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GraphCast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FourCastNet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Aurora, and Pangu-Weather offer fast, competitive TC forecasts but struggle with intensity prediction. </a:t>
            </a:r>
            <a:r>
              <a:rPr lang="en-I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study assesses their ability to capture key storm dynamics, highlighting strengths, limitations, and areas for improvement.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4" name="Audio 83">
            <a:extLst>
              <a:ext uri="{FF2B5EF4-FFF2-40B4-BE49-F238E27FC236}">
                <a16:creationId xmlns:a16="http://schemas.microsoft.com/office/drawing/2014/main" id="{A270ED6C-1D4B-5BC7-E662-0F94E2B72F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408900" y="14147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485"/>
    </mc:Choice>
    <mc:Fallback xmlns="">
      <p:transition spd="slow" advTm="132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6302" x="17008475" y="3375025"/>
          <p14:tracePt t="26317" x="17210088" y="3375025"/>
          <p14:tracePt t="26328" x="17478375" y="3392488"/>
          <p14:tracePt t="26337" x="18300700" y="3760788"/>
          <p14:tracePt t="26343" x="18772188" y="4079875"/>
          <p14:tracePt t="26360" x="19610388" y="4533900"/>
          <p14:tracePt t="26361" x="20131088" y="4819650"/>
          <p14:tracePt t="26367" x="20585113" y="5054600"/>
          <p14:tracePt t="57398" x="20618450" y="11418888"/>
          <p14:tracePt t="57405" x="20366038" y="11603038"/>
          <p14:tracePt t="57415" x="19880263" y="12090400"/>
          <p14:tracePt t="57420" x="19342100" y="12509500"/>
          <p14:tracePt t="57428" x="18923000" y="12846050"/>
          <p14:tracePt t="57436" x="18586450" y="13165138"/>
          <p14:tracePt t="57443" x="18167350" y="13450888"/>
          <p14:tracePt t="57451" x="17814925" y="13719175"/>
          <p14:tracePt t="57459" x="17478375" y="13987463"/>
          <p14:tracePt t="57467" x="17159288" y="14189075"/>
          <p14:tracePt t="57475" x="16840200" y="14408150"/>
          <p14:tracePt t="57483" x="16589375" y="14609763"/>
          <p14:tracePt t="57491" x="16270288" y="14827250"/>
          <p14:tracePt t="57499" x="15984538" y="15062200"/>
          <p14:tracePt t="57778" x="5087938" y="15012988"/>
          <p14:tracePt t="57784" x="5003800" y="14928850"/>
          <p14:tracePt t="57792" x="4919663" y="14844713"/>
          <p14:tracePt t="57800" x="4868863" y="14793913"/>
          <p14:tracePt t="57808" x="4818063" y="14776450"/>
          <p14:tracePt t="57816" x="4784725" y="14743113"/>
          <p14:tracePt t="57824" x="4768850" y="14709775"/>
          <p14:tracePt t="57832" x="4768850" y="14693900"/>
          <p14:tracePt t="57840" x="4735513" y="14693900"/>
          <p14:tracePt t="57849" x="4735513" y="14658975"/>
          <p14:tracePt t="57865" x="4735513" y="14643100"/>
          <p14:tracePt t="57882" x="4735513" y="14609763"/>
          <p14:tracePt t="57903" x="4718050" y="14592300"/>
          <p14:tracePt t="57943" x="4718050" y="14558963"/>
          <p14:tracePt t="57975" x="4718050" y="14541500"/>
          <p14:tracePt t="57999" x="4718050" y="14508163"/>
          <p14:tracePt t="58007" x="4718050" y="14474825"/>
          <p14:tracePt t="58022" x="4718050" y="14457363"/>
          <p14:tracePt t="58032" x="4718050" y="14424025"/>
          <p14:tracePt t="58038" x="4718050" y="14374813"/>
          <p14:tracePt t="58048" x="4718050" y="14357350"/>
          <p14:tracePt t="58054" x="4718050" y="14290675"/>
          <p14:tracePt t="58062" x="4718050" y="14222413"/>
          <p14:tracePt t="58070" x="4684713" y="14173200"/>
          <p14:tracePt t="58078" x="4684713" y="14055725"/>
          <p14:tracePt t="58086" x="4684713" y="14004925"/>
          <p14:tracePt t="58094" x="4633913" y="13903325"/>
          <p14:tracePt t="58102" x="4600575" y="13820775"/>
          <p14:tracePt t="58110" x="4600575" y="13769975"/>
          <p14:tracePt t="58118" x="4583113" y="13685838"/>
          <p14:tracePt t="58126" x="4549775" y="13584238"/>
          <p14:tracePt t="58133" x="4549775" y="13535025"/>
          <p14:tracePt t="58141" x="4533900" y="13450888"/>
          <p14:tracePt t="58149" x="4500563" y="13349288"/>
          <p14:tracePt t="58157" x="4500563" y="13249275"/>
          <p14:tracePt t="58166" x="4500563" y="13165138"/>
          <p14:tracePt t="58173" x="4483100" y="13065125"/>
          <p14:tracePt t="58182" x="4483100" y="12946063"/>
          <p14:tracePt t="58189" x="4483100" y="12846050"/>
          <p14:tracePt t="58199" x="4483100" y="12795250"/>
          <p14:tracePt t="58205" x="4483100" y="12711113"/>
          <p14:tracePt t="58215" x="4483100" y="12661900"/>
          <p14:tracePt t="58221" x="4483100" y="12611100"/>
          <p14:tracePt t="58232" x="4483100" y="12560300"/>
          <p14:tracePt t="58237" x="4483100" y="12526963"/>
          <p14:tracePt t="58248" x="4483100" y="12509500"/>
          <p14:tracePt t="58253" x="4500563" y="12476163"/>
          <p14:tracePt t="58265" x="4500563" y="12460288"/>
          <p14:tracePt t="58269" x="4533900" y="12426950"/>
          <p14:tracePt t="58284" x="4549775" y="12376150"/>
          <p14:tracePt t="58299" x="4549775" y="12325350"/>
          <p14:tracePt t="58301" x="4583113" y="12274550"/>
          <p14:tracePt t="58315" x="4600575" y="12190413"/>
          <p14:tracePt t="58318" x="4633913" y="12057063"/>
          <p14:tracePt t="58333" x="4651375" y="11906250"/>
          <p14:tracePt t="58340" x="4684713" y="11737975"/>
          <p14:tracePt t="58349" x="4684713" y="11671300"/>
          <p14:tracePt t="58355" x="4684713" y="11503025"/>
          <p14:tracePt t="58366" x="4684713" y="11418888"/>
          <p14:tracePt t="58371" x="4684713" y="11317288"/>
          <p14:tracePt t="58382" x="4684713" y="11250613"/>
          <p14:tracePt t="58388" x="4684713" y="11183938"/>
          <p14:tracePt t="58399" x="4684713" y="11133138"/>
          <p14:tracePt t="58403" x="4684713" y="11115675"/>
          <p14:tracePt t="58415" x="4684713" y="11082338"/>
          <p14:tracePt t="58419" x="4684713" y="11066463"/>
          <p14:tracePt t="58433" x="4684713" y="11033125"/>
          <p14:tracePt t="58451" x="4684713" y="10998200"/>
          <p14:tracePt t="58467" x="4684713" y="10982325"/>
          <p14:tracePt t="58484" x="4684713" y="10948988"/>
          <p14:tracePt t="58499" x="4684713" y="10931525"/>
          <p14:tracePt t="58507" x="4684713" y="10898188"/>
          <p14:tracePt t="58515" x="4684713" y="10880725"/>
          <p14:tracePt t="58522" x="4684713" y="10847388"/>
          <p14:tracePt t="58532" x="4684713" y="10814050"/>
          <p14:tracePt t="58538" x="4684713" y="10798175"/>
          <p14:tracePt t="58550" x="4684713" y="10763250"/>
          <p14:tracePt t="58555" x="4684713" y="10747375"/>
          <p14:tracePt t="58570" x="4684713" y="10714038"/>
          <p14:tracePt t="58582" x="4684713" y="10696575"/>
          <p14:tracePt t="58665" x="4684713" y="10714038"/>
          <p14:tracePt t="58689" x="4684713" y="10747375"/>
          <p14:tracePt t="58721" x="4684713" y="10763250"/>
          <p14:tracePt t="58744" x="4684713" y="10798175"/>
          <p14:tracePt t="58752" x="4684713" y="10814050"/>
          <p14:tracePt t="58784" x="4684713" y="10847388"/>
          <p14:tracePt t="58792" x="4718050" y="10847388"/>
          <p14:tracePt t="58823" x="4735513" y="10847388"/>
          <p14:tracePt t="58840" x="4735513" y="10880725"/>
          <p14:tracePt t="58848" x="4768850" y="10880725"/>
          <p14:tracePt t="58865" x="4784725" y="10880725"/>
          <p14:tracePt t="58879" x="4818063" y="10880725"/>
          <p14:tracePt t="58895" x="4835525" y="10880725"/>
          <p14:tracePt t="58903" x="4868863" y="10880725"/>
          <p14:tracePt t="58911" x="4902200" y="10880725"/>
          <p14:tracePt t="58919" x="4919663" y="10880725"/>
          <p14:tracePt t="58935" x="4970463" y="10880725"/>
          <p14:tracePt t="58943" x="5003800" y="10880725"/>
          <p14:tracePt t="58951" x="5019675" y="10880725"/>
          <p14:tracePt t="58959" x="5054600" y="10880725"/>
          <p14:tracePt t="58967" x="5103813" y="10880725"/>
          <p14:tracePt t="58974" x="5137150" y="10898188"/>
          <p14:tracePt t="58982" x="5205413" y="10898188"/>
          <p14:tracePt t="58990" x="5272088" y="10931525"/>
          <p14:tracePt t="58998" x="5322888" y="10931525"/>
          <p14:tracePt t="59006" x="5389563" y="10931525"/>
          <p14:tracePt t="59015" x="5422900" y="10948988"/>
          <p14:tracePt t="59022" x="5507038" y="10948988"/>
          <p14:tracePt t="59031" x="5557838" y="10948988"/>
          <p14:tracePt t="59038" x="5573713" y="10948988"/>
          <p14:tracePt t="59048" x="5608638" y="10982325"/>
          <p14:tracePt t="59054" x="5657850" y="10982325"/>
          <p14:tracePt t="59070" x="5691188" y="10998200"/>
          <p14:tracePt t="59078" x="5708650" y="10998200"/>
          <p14:tracePt t="59109" x="5741988" y="10998200"/>
          <p14:tracePt t="59165" x="5759450" y="10998200"/>
          <p14:tracePt t="59188" x="5759450" y="11033125"/>
          <p14:tracePt t="59221" x="5759450" y="11066463"/>
          <p14:tracePt t="59228" x="5792788" y="11066463"/>
          <p14:tracePt t="59490" x="5792788" y="11082338"/>
          <p14:tracePt t="59617" x="5759450" y="11082338"/>
          <p14:tracePt t="59958" x="5759450" y="11115675"/>
          <p14:tracePt t="60014" x="5759450" y="11133138"/>
          <p14:tracePt t="60037" x="5759450" y="11166475"/>
          <p14:tracePt t="60069" x="5759450" y="11183938"/>
          <p14:tracePt t="60104" x="5759450" y="11217275"/>
          <p14:tracePt t="60125" x="5759450" y="11250613"/>
          <p14:tracePt t="60149" x="5759450" y="11268075"/>
          <p14:tracePt t="60165" x="5759450" y="11301413"/>
          <p14:tracePt t="60173" x="5759450" y="11317288"/>
          <p14:tracePt t="60197" x="5759450" y="11352213"/>
          <p14:tracePt t="60228" x="5759450" y="11368088"/>
          <p14:tracePt t="60252" x="5759450" y="11401425"/>
          <p14:tracePt t="60260" x="5759450" y="11418888"/>
          <p14:tracePt t="60275" x="5759450" y="11452225"/>
          <p14:tracePt t="60284" x="5759450" y="11485563"/>
          <p14:tracePt t="60299" x="5759450" y="11503025"/>
          <p14:tracePt t="60323" x="5759450" y="11536363"/>
          <p14:tracePt t="60339" x="5792788" y="11536363"/>
          <p14:tracePt t="60348" x="5792788" y="11553825"/>
          <p14:tracePt t="60379" x="5792788" y="11587163"/>
          <p14:tracePt t="60403" x="5792788" y="11603038"/>
          <p14:tracePt t="60426" x="5792788" y="11636375"/>
          <p14:tracePt t="60450" x="5792788" y="11671300"/>
          <p14:tracePt t="60490" x="5792788" y="11687175"/>
          <p14:tracePt t="60514" x="5792788" y="11720513"/>
          <p14:tracePt t="60537" x="5792788" y="11737975"/>
          <p14:tracePt t="60561" x="5792788" y="11771313"/>
          <p14:tracePt t="60736" x="5759450" y="11771313"/>
          <p14:tracePt t="63585" x="5741988" y="11771313"/>
          <p14:tracePt t="63599" x="5708650" y="11771313"/>
          <p14:tracePt t="63606" x="5691188" y="11771313"/>
          <p14:tracePt t="63622" x="5657850" y="11771313"/>
          <p14:tracePt t="63632" x="5624513" y="11771313"/>
          <p14:tracePt t="63645" x="5608638" y="11771313"/>
          <p14:tracePt t="63677" x="5573713" y="11771313"/>
          <p14:tracePt t="63764" x="5557838" y="11771313"/>
          <p14:tracePt t="63797" x="5524500" y="11771313"/>
          <p14:tracePt t="63812" x="5507038" y="11788775"/>
          <p14:tracePt t="63820" x="5473700" y="11788775"/>
          <p14:tracePt t="63836" x="5456238" y="11788775"/>
          <p14:tracePt t="63844" x="5422900" y="11822113"/>
          <p14:tracePt t="63860" x="5389563" y="11855450"/>
          <p14:tracePt t="63868" x="5373688" y="11855450"/>
          <p14:tracePt t="63883" x="5338763" y="11855450"/>
          <p14:tracePt t="63891" x="5338763" y="11871325"/>
          <p14:tracePt t="63995" x="5338763" y="11906250"/>
          <p14:tracePt t="64224" x="5338763" y="11922125"/>
          <p14:tracePt t="64240" x="5322888" y="11922125"/>
          <p14:tracePt t="64256" x="5322888" y="11955463"/>
          <p14:tracePt t="64265" x="5289550" y="11955463"/>
          <p14:tracePt t="64288" x="5272088" y="11972925"/>
          <p14:tracePt t="64312" x="5238750" y="11972925"/>
          <p14:tracePt t="64328" x="5205413" y="11972925"/>
          <p14:tracePt t="64336" x="5187950" y="11972925"/>
          <p14:tracePt t="64352" x="5154613" y="11972925"/>
          <p14:tracePt t="64359" x="5137150" y="11972925"/>
          <p14:tracePt t="64368" x="5103813" y="11972925"/>
          <p14:tracePt t="64376" x="5087938" y="12006263"/>
          <p14:tracePt t="64383" x="5054600" y="12006263"/>
          <p14:tracePt t="64399" x="5019675" y="12006263"/>
          <p14:tracePt t="64407" x="5003800" y="12006263"/>
          <p14:tracePt t="64415" x="4970463" y="12006263"/>
          <p14:tracePt t="64423" x="4953000" y="12039600"/>
          <p14:tracePt t="64431" x="4919663" y="12039600"/>
          <p14:tracePt t="64439" x="4868863" y="12039600"/>
          <p14:tracePt t="64449" x="4868863" y="12057063"/>
          <p14:tracePt t="64455" x="4818063" y="12057063"/>
          <p14:tracePt t="64464" x="4768850" y="12057063"/>
          <p14:tracePt t="64471" x="4735513" y="12090400"/>
          <p14:tracePt t="64479" x="4684713" y="12090400"/>
          <p14:tracePt t="64486" x="4651375" y="12090400"/>
          <p14:tracePt t="64494" x="4600575" y="12107863"/>
          <p14:tracePt t="64502" x="4549775" y="12107863"/>
          <p14:tracePt t="64510" x="4533900" y="12107863"/>
          <p14:tracePt t="64518" x="4483100" y="12141200"/>
          <p14:tracePt t="64526" x="4449763" y="12141200"/>
          <p14:tracePt t="64534" x="4398963" y="12157075"/>
          <p14:tracePt t="64544" x="4314825" y="12157075"/>
          <p14:tracePt t="64550" x="4264025" y="12157075"/>
          <p14:tracePt t="64558" x="4181475" y="12190413"/>
          <p14:tracePt t="64566" x="4130675" y="12225338"/>
          <p14:tracePt t="64574" x="4029075" y="12225338"/>
          <p14:tracePt t="64582" x="3944938" y="12225338"/>
          <p14:tracePt t="64590" x="3895725" y="12225338"/>
          <p14:tracePt t="64598" x="3811588" y="12225338"/>
          <p14:tracePt t="64606" x="3760788" y="12225338"/>
          <p14:tracePt t="64616" x="3709988" y="12225338"/>
          <p14:tracePt t="64621" x="3627438" y="12225338"/>
          <p14:tracePt t="64632" x="3609975" y="12241213"/>
          <p14:tracePt t="64637" x="3559175" y="12241213"/>
          <p14:tracePt t="64649" x="3525838" y="12241213"/>
          <p14:tracePt t="64653" x="3509963" y="12241213"/>
          <p14:tracePt t="64665" x="3475038" y="12241213"/>
          <p14:tracePt t="64669" x="3441700" y="12241213"/>
          <p14:tracePt t="64682" x="3425825" y="12241213"/>
          <p14:tracePt t="64709" x="3390900" y="12274550"/>
          <p14:tracePt t="67803" x="3425825" y="12274550"/>
          <p14:tracePt t="67809" x="3525838" y="12274550"/>
          <p14:tracePt t="67816" x="3609975" y="12274550"/>
          <p14:tracePt t="67825" x="3760788" y="12274550"/>
          <p14:tracePt t="67833" x="3944938" y="12274550"/>
          <p14:tracePt t="67840" x="4113213" y="12225338"/>
          <p14:tracePt t="67849" x="4348163" y="12141200"/>
          <p14:tracePt t="67855" x="4583113" y="12006263"/>
          <p14:tracePt t="67866" x="4818063" y="11906250"/>
          <p14:tracePt t="67871" x="5137150" y="11720513"/>
          <p14:tracePt t="67882" x="5422900" y="11553825"/>
          <p14:tracePt t="67887" x="5810250" y="11317288"/>
          <p14:tracePt t="67899" x="6127750" y="11115675"/>
          <p14:tracePt t="67903" x="6481763" y="10847388"/>
          <p14:tracePt t="67915" x="6816725" y="10579100"/>
          <p14:tracePt t="67919" x="7085013" y="10344150"/>
          <p14:tracePt t="67932" x="7404100" y="10025063"/>
          <p14:tracePt t="67936" x="7756525" y="9723438"/>
          <p14:tracePt t="67949" x="8008938" y="9420225"/>
          <p14:tracePt t="67952" x="8294688" y="9134475"/>
          <p14:tracePt t="67966" x="8629650" y="8766175"/>
          <p14:tracePt t="67968" x="8864600" y="8480425"/>
          <p14:tracePt t="67982" x="9083675" y="8212138"/>
          <p14:tracePt t="67983" x="9318625" y="7926388"/>
          <p14:tracePt t="67990" x="9469438" y="7656513"/>
          <p14:tracePt t="67999" x="9688513" y="7405688"/>
          <p14:tracePt t="68006" x="9737725" y="7288213"/>
          <p14:tracePt t="68015" x="9872663" y="7086600"/>
          <p14:tracePt t="68022" x="9972675" y="6918325"/>
          <p14:tracePt t="68032" x="10023475" y="6800850"/>
          <p14:tracePt t="68038" x="10107613" y="6683375"/>
          <p14:tracePt t="68049" x="10140950" y="6632575"/>
          <p14:tracePt t="68054" x="10158413" y="6548438"/>
          <p14:tracePt t="68066" x="10191750" y="6532563"/>
          <p14:tracePt t="68070" x="10191750" y="6499225"/>
          <p14:tracePt t="68082" x="10191750" y="6481763"/>
          <p14:tracePt t="68086" x="10209213" y="6448425"/>
          <p14:tracePt t="68099" x="10209213" y="6430963"/>
          <p14:tracePt t="68102" x="10242550" y="6430963"/>
          <p14:tracePt t="68118" x="10242550" y="6397625"/>
          <p14:tracePt t="68181" x="10242550" y="6364288"/>
          <p14:tracePt t="68220" x="10242550" y="6346825"/>
          <p14:tracePt t="71983" x="10258425" y="6346825"/>
          <p14:tracePt t="71999" x="10291763" y="6313488"/>
          <p14:tracePt t="72005" x="10326688" y="6297613"/>
          <p14:tracePt t="72018" x="10375900" y="6264275"/>
          <p14:tracePt t="72025" x="10393363" y="6264275"/>
          <p14:tracePt t="72032" x="10426700" y="6264275"/>
          <p14:tracePt t="72041" x="10477500" y="6246813"/>
          <p14:tracePt t="72049" x="10510838" y="6246813"/>
          <p14:tracePt t="72056" x="10528300" y="6213475"/>
          <p14:tracePt t="72066" x="10561638" y="6213475"/>
          <p14:tracePt t="72072" x="10610850" y="6180138"/>
          <p14:tracePt t="72083" x="10628313" y="6180138"/>
          <p14:tracePt t="72088" x="10661650" y="6180138"/>
          <p14:tracePt t="72104" x="10694988" y="6180138"/>
          <p14:tracePt t="72116" x="10712450" y="6180138"/>
          <p14:tracePt t="72120" x="10745788" y="6180138"/>
          <p14:tracePt t="72132" x="10796588" y="6180138"/>
          <p14:tracePt t="72143" x="10845800" y="6180138"/>
          <p14:tracePt t="72151" x="10863263" y="6180138"/>
          <p14:tracePt t="72159" x="10896600" y="6180138"/>
          <p14:tracePt t="72167" x="10929938" y="6180138"/>
          <p14:tracePt t="72175" x="10947400" y="6180138"/>
          <p14:tracePt t="72183" x="10998200" y="6180138"/>
          <p14:tracePt t="72191" x="11031538" y="6180138"/>
          <p14:tracePt t="72207" x="11047413" y="6180138"/>
          <p14:tracePt t="72215" x="11082338" y="6180138"/>
          <p14:tracePt t="72232" x="11115675" y="6180138"/>
          <p14:tracePt t="72239" x="11131550" y="6180138"/>
          <p14:tracePt t="72254" x="11164888" y="6180138"/>
          <p14:tracePt t="72270" x="11164888" y="6213475"/>
          <p14:tracePt t="72278" x="11182350" y="6213475"/>
          <p14:tracePt t="72294" x="11215688" y="6246813"/>
          <p14:tracePt t="72302" x="11233150" y="6246813"/>
          <p14:tracePt t="72310" x="11233150" y="6264275"/>
          <p14:tracePt t="72318" x="11233150" y="6297613"/>
          <p14:tracePt t="72326" x="11266488" y="6297613"/>
          <p14:tracePt t="72334" x="11299825" y="6313488"/>
          <p14:tracePt t="72342" x="11299825" y="6346825"/>
          <p14:tracePt t="72350" x="11317288" y="6364288"/>
          <p14:tracePt t="72357" x="11317288" y="6397625"/>
          <p14:tracePt t="72366" x="11350625" y="6430963"/>
          <p14:tracePt t="72382" x="11350625" y="6448425"/>
          <p14:tracePt t="72398" x="11350625" y="6481763"/>
          <p14:tracePt t="72415" x="11350625" y="6499225"/>
          <p14:tracePt t="72429" x="11350625" y="6532563"/>
          <p14:tracePt t="72437" x="11350625" y="6548438"/>
          <p14:tracePt t="72453" x="11350625" y="6616700"/>
          <p14:tracePt t="72461" x="11350625" y="6632575"/>
          <p14:tracePt t="72469" x="11317288" y="6665913"/>
          <p14:tracePt t="72476" x="11317288" y="6716713"/>
          <p14:tracePt t="72484" x="11317288" y="6800850"/>
          <p14:tracePt t="72493" x="11299825" y="6818313"/>
          <p14:tracePt t="72500" x="11299825" y="6867525"/>
          <p14:tracePt t="72508" x="11299825" y="6900863"/>
          <p14:tracePt t="72516" x="11266488" y="6951663"/>
          <p14:tracePt t="72524" x="11266488" y="7035800"/>
          <p14:tracePt t="72532" x="11233150" y="7053263"/>
          <p14:tracePt t="72544" x="11215688" y="7102475"/>
          <p14:tracePt t="72549" x="11215688" y="7153275"/>
          <p14:tracePt t="72556" x="11182350" y="7219950"/>
          <p14:tracePt t="72565" x="11182350" y="7237413"/>
          <p14:tracePt t="72572" x="11164888" y="7270750"/>
          <p14:tracePt t="72582" x="11131550" y="7321550"/>
          <p14:tracePt t="72588" x="11131550" y="7337425"/>
          <p14:tracePt t="72598" x="11115675" y="7372350"/>
          <p14:tracePt t="72612" x="11082338" y="7405688"/>
          <p14:tracePt t="72620" x="11047413" y="7421563"/>
          <p14:tracePt t="72635" x="11031538" y="7456488"/>
          <p14:tracePt t="72643" x="10998200" y="7472363"/>
          <p14:tracePt t="72651" x="10980738" y="7505700"/>
          <p14:tracePt t="72659" x="10947400" y="7505700"/>
          <p14:tracePt t="72667" x="10929938" y="7505700"/>
          <p14:tracePt t="72675" x="10929938" y="7523163"/>
          <p14:tracePt t="72683" x="10896600" y="7556500"/>
          <p14:tracePt t="72691" x="10845800" y="7556500"/>
          <p14:tracePt t="72699" x="10845800" y="7589838"/>
          <p14:tracePt t="72707" x="10812463" y="7589838"/>
          <p14:tracePt t="72715" x="10796588" y="7589838"/>
          <p14:tracePt t="72723" x="10763250" y="7607300"/>
          <p14:tracePt t="72731" x="10745788" y="7607300"/>
          <p14:tracePt t="72739" x="10712450" y="7640638"/>
          <p14:tracePt t="72748" x="10694988" y="7640638"/>
          <p14:tracePt t="72754" x="10661650" y="7656513"/>
          <p14:tracePt t="72762" x="10610850" y="7656513"/>
          <p14:tracePt t="72770" x="10577513" y="7656513"/>
          <p14:tracePt t="72778" x="10561638" y="7656513"/>
          <p14:tracePt t="72786" x="10510838" y="7656513"/>
          <p14:tracePt t="72794" x="10477500" y="7656513"/>
          <p14:tracePt t="72802" x="10426700" y="7656513"/>
          <p14:tracePt t="72810" x="10393363" y="7656513"/>
          <p14:tracePt t="72818" x="10375900" y="7656513"/>
          <p14:tracePt t="72826" x="10342563" y="7656513"/>
          <p14:tracePt t="72834" x="10291763" y="7656513"/>
          <p14:tracePt t="72850" x="10258425" y="7640638"/>
          <p14:tracePt t="72858" x="10242550" y="7640638"/>
          <p14:tracePt t="72866" x="10209213" y="7640638"/>
          <p14:tracePt t="72873" x="10209213" y="7607300"/>
          <p14:tracePt t="72882" x="10191750" y="7607300"/>
          <p14:tracePt t="72898" x="10191750" y="7589838"/>
          <p14:tracePt t="72905" x="10158413" y="7556500"/>
          <p14:tracePt t="72915" x="10140950" y="7556500"/>
          <p14:tracePt t="72928" x="10107613" y="7523163"/>
          <p14:tracePt t="72937" x="10074275" y="7523163"/>
          <p14:tracePt t="72945" x="10074275" y="7505700"/>
          <p14:tracePt t="72960" x="10056813" y="7472363"/>
          <p14:tracePt t="72969" x="10023475" y="7456488"/>
          <p14:tracePt t="72976" x="10023475" y="7421563"/>
          <p14:tracePt t="72984" x="10007600" y="7405688"/>
          <p14:tracePt t="72992" x="10007600" y="7372350"/>
          <p14:tracePt t="73000" x="9972675" y="7337425"/>
          <p14:tracePt t="73008" x="9956800" y="7288213"/>
          <p14:tracePt t="73016" x="9956800" y="7270750"/>
          <p14:tracePt t="73024" x="9923463" y="7237413"/>
          <p14:tracePt t="73032" x="9923463" y="7219950"/>
          <p14:tracePt t="73040" x="9923463" y="7186613"/>
          <p14:tracePt t="73049" x="9890125" y="7153275"/>
          <p14:tracePt t="73056" x="9890125" y="7137400"/>
          <p14:tracePt t="73065" x="9890125" y="7086600"/>
          <p14:tracePt t="73072" x="9890125" y="7053263"/>
          <p14:tracePt t="73081" x="9890125" y="7035800"/>
          <p14:tracePt t="73088" x="9890125" y="6985000"/>
          <p14:tracePt t="73095" x="9890125" y="6951663"/>
          <p14:tracePt t="73103" x="9890125" y="6900863"/>
          <p14:tracePt t="73111" x="9872663" y="6851650"/>
          <p14:tracePt t="73119" x="9872663" y="6818313"/>
          <p14:tracePt t="73127" x="9872663" y="6734175"/>
          <p14:tracePt t="73135" x="9872663" y="6716713"/>
          <p14:tracePt t="73143" x="9839325" y="6632575"/>
          <p14:tracePt t="73151" x="9839325" y="6581775"/>
          <p14:tracePt t="73159" x="9821863" y="6548438"/>
          <p14:tracePt t="73167" x="9821863" y="6532563"/>
          <p14:tracePt t="73175" x="9788525" y="6499225"/>
          <p14:tracePt t="73183" x="9788525" y="6481763"/>
          <p14:tracePt t="73191" x="9772650" y="6448425"/>
          <p14:tracePt t="73206" x="9737725" y="6430963"/>
          <p14:tracePt t="73230" x="9704388" y="6397625"/>
          <p14:tracePt t="77919" x="9704388" y="6481763"/>
          <p14:tracePt t="77927" x="9704388" y="6548438"/>
          <p14:tracePt t="77933" x="9704388" y="6616700"/>
          <p14:tracePt t="77941" x="9704388" y="6716713"/>
          <p14:tracePt t="77949" x="9704388" y="6800850"/>
          <p14:tracePt t="77954" x="9704388" y="6867525"/>
          <p14:tracePt t="77966" x="9704388" y="6985000"/>
          <p14:tracePt t="77970" x="9704388" y="7086600"/>
          <p14:tracePt t="77983" x="9704388" y="7186613"/>
          <p14:tracePt t="77987" x="9737725" y="7237413"/>
          <p14:tracePt t="77999" x="9737725" y="7337425"/>
          <p14:tracePt t="78003" x="9737725" y="7456488"/>
          <p14:tracePt t="78016" x="9737725" y="7505700"/>
          <p14:tracePt t="78017" x="9737725" y="7589838"/>
          <p14:tracePt t="78024" x="9737725" y="7656513"/>
          <p14:tracePt t="78033" x="9737725" y="7707313"/>
          <p14:tracePt t="78040" x="9737725" y="7791450"/>
          <p14:tracePt t="78049" x="9737725" y="7842250"/>
          <p14:tracePt t="78056" x="9737725" y="8010525"/>
          <p14:tracePt t="78066" x="9737725" y="8026400"/>
          <p14:tracePt t="78072" x="9737725" y="8161338"/>
          <p14:tracePt t="78082" x="9737725" y="8345488"/>
          <p14:tracePt t="78088" x="9737725" y="8480425"/>
          <p14:tracePt t="78099" x="9737725" y="8564563"/>
          <p14:tracePt t="78104" x="9737725" y="8748713"/>
          <p14:tracePt t="78115" x="9737725" y="8848725"/>
          <p14:tracePt t="78120" x="9737725" y="8983663"/>
          <p14:tracePt t="78132" x="9737725" y="9050338"/>
          <p14:tracePt t="78136" x="9737725" y="9134475"/>
          <p14:tracePt t="78149" x="9737725" y="9236075"/>
          <p14:tracePt t="78152" x="9737725" y="9320213"/>
          <p14:tracePt t="78168" x="9737725" y="9453563"/>
          <p14:tracePt t="78175" x="9737725" y="9639300"/>
          <p14:tracePt t="78183" x="9737725" y="9723438"/>
          <p14:tracePt t="78191" x="9737725" y="9874250"/>
          <p14:tracePt t="78199" x="9737725" y="10058400"/>
          <p14:tracePt t="78207" x="9737725" y="10209213"/>
          <p14:tracePt t="78216" x="9772650" y="10326688"/>
          <p14:tracePt t="78223" x="9788525" y="10444163"/>
          <p14:tracePt t="78233" x="9788525" y="10612438"/>
          <p14:tracePt t="78238" x="9788525" y="10747375"/>
          <p14:tracePt t="78249" x="9821863" y="10847388"/>
          <p14:tracePt t="78254" x="9839325" y="10931525"/>
          <p14:tracePt t="78266" x="9839325" y="10998200"/>
          <p14:tracePt t="78270" x="9872663" y="11082338"/>
          <p14:tracePt t="78282" x="9872663" y="11115675"/>
          <p14:tracePt t="78286" x="9872663" y="11166475"/>
          <p14:tracePt t="78299" x="9872663" y="11183938"/>
          <p14:tracePt t="78302" x="9890125" y="11250613"/>
          <p14:tracePt t="78315" x="9890125" y="11301413"/>
          <p14:tracePt t="78332" x="9890125" y="11352213"/>
          <p14:tracePt t="78335" x="9890125" y="11368088"/>
          <p14:tracePt t="78351" x="9890125" y="11401425"/>
          <p14:tracePt t="78357" x="9890125" y="11418888"/>
          <p14:tracePt t="78381" x="9890125" y="11452225"/>
          <p14:tracePt t="78405" x="9923463" y="11452225"/>
          <p14:tracePt t="84041" x="9923463" y="11485563"/>
          <p14:tracePt t="84042" x="10056813" y="11603038"/>
          <p14:tracePt t="84049" x="10191750" y="11771313"/>
          <p14:tracePt t="84054" x="10258425" y="11906250"/>
          <p14:tracePt t="84066" x="10393363" y="12039600"/>
          <p14:tracePt t="84072" x="10477500" y="12141200"/>
          <p14:tracePt t="84083" x="10577513" y="12241213"/>
          <p14:tracePt t="84087" x="10628313" y="12325350"/>
          <p14:tracePt t="84107" x="10745788" y="12426950"/>
          <p14:tracePt t="84110" x="10796588" y="12476163"/>
          <p14:tracePt t="84117" x="10812463" y="12509500"/>
          <p14:tracePt t="84125" x="10845800" y="12509500"/>
          <p14:tracePt t="84133" x="10863263" y="12526963"/>
          <p14:tracePt t="84141" x="10896600" y="12560300"/>
          <p14:tracePt t="84156" x="10929938" y="12577763"/>
          <p14:tracePt t="84173" x="10998200" y="12611100"/>
          <p14:tracePt t="84182" x="11031538" y="12611100"/>
          <p14:tracePt t="84188" x="11082338" y="12644438"/>
          <p14:tracePt t="84198" x="11115675" y="12644438"/>
          <p14:tracePt t="84204" x="11164888" y="12644438"/>
          <p14:tracePt t="84212" x="11215688" y="12644438"/>
          <p14:tracePt t="84220" x="11233150" y="12644438"/>
          <p14:tracePt t="84228" x="11299825" y="12644438"/>
          <p14:tracePt t="84236" x="11317288" y="12644438"/>
          <p14:tracePt t="84252" x="11350625" y="12644438"/>
          <p14:tracePt t="84275" x="11366500" y="12644438"/>
          <p14:tracePt t="84299" x="11366500" y="12611100"/>
          <p14:tracePt t="84323" x="11366500" y="12577763"/>
          <p14:tracePt t="84347" x="11366500" y="12560300"/>
          <p14:tracePt t="84363" x="11401425" y="12560300"/>
          <p14:tracePt t="84386" x="11417300" y="12526963"/>
          <p14:tracePt t="84410" x="11450638" y="12526963"/>
          <p14:tracePt t="84418" x="11450638" y="12509500"/>
          <p14:tracePt t="84434" x="11450638" y="12476163"/>
          <p14:tracePt t="84442" x="11450638" y="12460288"/>
          <p14:tracePt t="84450" x="11450638" y="12426950"/>
          <p14:tracePt t="84458" x="11450638" y="12409488"/>
          <p14:tracePt t="84466" x="11450638" y="12376150"/>
          <p14:tracePt t="84474" x="11450638" y="12342813"/>
          <p14:tracePt t="84482" x="11450638" y="12325350"/>
          <p14:tracePt t="84490" x="11450638" y="12274550"/>
          <p14:tracePt t="84498" x="11417300" y="12274550"/>
          <p14:tracePt t="84505" x="11417300" y="12241213"/>
          <p14:tracePt t="84515" x="11417300" y="12225338"/>
          <p14:tracePt t="84531" x="11417300" y="12190413"/>
          <p14:tracePt t="84537" x="11401425" y="12190413"/>
          <p14:tracePt t="84545" x="11401425" y="12157075"/>
          <p14:tracePt t="84561" x="11401425" y="12141200"/>
          <p14:tracePt t="84632" x="11401425" y="12157075"/>
          <p14:tracePt t="84650" x="11417300" y="12157075"/>
          <p14:tracePt t="84656" x="11417300" y="12190413"/>
          <p14:tracePt t="84672" x="11450638" y="12190413"/>
          <p14:tracePt t="84683" x="11483975" y="12190413"/>
          <p14:tracePt t="84711" x="11501438" y="12190413"/>
          <p14:tracePt t="84720" x="11534775" y="12190413"/>
          <p14:tracePt t="84735" x="11552238" y="12190413"/>
          <p14:tracePt t="84743" x="11585575" y="12190413"/>
          <p14:tracePt t="84751" x="11601450" y="12190413"/>
          <p14:tracePt t="84759" x="11636375" y="12190413"/>
          <p14:tracePt t="84767" x="11669713" y="12190413"/>
          <p14:tracePt t="84775" x="11685588" y="12190413"/>
          <p14:tracePt t="84783" x="11736388" y="12190413"/>
          <p14:tracePt t="84791" x="11769725" y="12190413"/>
          <p14:tracePt t="84799" x="11820525" y="12190413"/>
          <p14:tracePt t="84807" x="11836400" y="12190413"/>
          <p14:tracePt t="84815" x="11904663" y="12190413"/>
          <p14:tracePt t="84823" x="11920538" y="12190413"/>
          <p14:tracePt t="84832" x="11955463" y="12190413"/>
          <p14:tracePt t="84839" x="12004675" y="12190413"/>
          <p14:tracePt t="84849" x="12022138" y="12190413"/>
          <p14:tracePt t="84855" x="12055475" y="12190413"/>
          <p14:tracePt t="84871" x="12088813" y="12190413"/>
          <p14:tracePt t="84878" x="12106275" y="12157075"/>
          <p14:tracePt t="84894" x="12139613" y="12157075"/>
          <p14:tracePt t="84902" x="12155488" y="12157075"/>
          <p14:tracePt t="84926" x="12190413" y="12157075"/>
          <p14:tracePt t="84950" x="12190413" y="12141200"/>
          <p14:tracePt t="85013" x="12155488" y="12141200"/>
          <p14:tracePt t="85529" x="12190413" y="12141200"/>
          <p14:tracePt t="85545" x="12206288" y="12141200"/>
          <p14:tracePt t="85553" x="12239625" y="12141200"/>
          <p14:tracePt t="85576" x="12272963" y="12107863"/>
          <p14:tracePt t="85592" x="12290425" y="12107863"/>
          <p14:tracePt t="85616" x="12323763" y="12107863"/>
          <p14:tracePt t="85648" x="12341225" y="12107863"/>
          <p14:tracePt t="85665" x="12374563" y="12107863"/>
          <p14:tracePt t="85681" x="12392025" y="12107863"/>
          <p14:tracePt t="85688" x="12425363" y="12107863"/>
          <p14:tracePt t="85704" x="12458700" y="12107863"/>
          <p14:tracePt t="85711" x="12474575" y="12107863"/>
          <p14:tracePt t="85727" x="12509500" y="12107863"/>
          <p14:tracePt t="85735" x="12525375" y="12107863"/>
          <p14:tracePt t="85751" x="12558713" y="12107863"/>
          <p14:tracePt t="85767" x="12576175" y="12107863"/>
          <p14:tracePt t="85775" x="12609513" y="12141200"/>
          <p14:tracePt t="85799" x="12642850" y="12157075"/>
          <p14:tracePt t="85815" x="12660313" y="12190413"/>
          <p14:tracePt t="85823" x="12660313" y="12225338"/>
          <p14:tracePt t="85838" x="12693650" y="12241213"/>
          <p14:tracePt t="85848" x="12693650" y="12274550"/>
          <p14:tracePt t="85854" x="12709525" y="12274550"/>
          <p14:tracePt t="85862" x="12709525" y="12292013"/>
          <p14:tracePt t="85870" x="12709525" y="12325350"/>
          <p14:tracePt t="85886" x="12709525" y="12342813"/>
          <p14:tracePt t="85894" x="12709525" y="12376150"/>
          <p14:tracePt t="85917" x="12709525" y="12409488"/>
          <p14:tracePt t="85949" x="12709525" y="12426950"/>
          <p14:tracePt t="85973" x="12709525" y="12460288"/>
          <p14:tracePt t="85982" x="12693650" y="12460288"/>
          <p14:tracePt t="86013" x="12660313" y="12460288"/>
          <p14:tracePt t="86037" x="12642850" y="12460288"/>
          <p14:tracePt t="86045" x="12609513" y="12460288"/>
          <p14:tracePt t="86060" x="12576175" y="12460288"/>
          <p14:tracePt t="86068" x="12558713" y="12460288"/>
          <p14:tracePt t="86085" x="12525375" y="12460288"/>
          <p14:tracePt t="86092" x="12509500" y="12460288"/>
          <p14:tracePt t="86108" x="12474575" y="12460288"/>
          <p14:tracePt t="86124" x="12458700" y="12426950"/>
          <p14:tracePt t="86148" x="12458700" y="12409488"/>
          <p14:tracePt t="86156" x="12425363" y="12409488"/>
          <p14:tracePt t="86171" x="12425363" y="12376150"/>
          <p14:tracePt t="86195" x="12425363" y="12342813"/>
          <p14:tracePt t="86211" x="12425363" y="12325350"/>
          <p14:tracePt t="86219" x="12425363" y="12292013"/>
          <p14:tracePt t="86235" x="12425363" y="12274550"/>
          <p14:tracePt t="86243" x="12425363" y="12241213"/>
          <p14:tracePt t="86259" x="12425363" y="12225338"/>
          <p14:tracePt t="86267" x="12425363" y="12190413"/>
          <p14:tracePt t="86283" x="12425363" y="12157075"/>
          <p14:tracePt t="86290" x="12425363" y="12141200"/>
          <p14:tracePt t="86314" x="12425363" y="12107863"/>
          <p14:tracePt t="86322" x="12458700" y="12107863"/>
          <p14:tracePt t="86346" x="12474575" y="12090400"/>
          <p14:tracePt t="86354" x="12509500" y="12090400"/>
          <p14:tracePt t="86370" x="12509500" y="12057063"/>
          <p14:tracePt t="86378" x="12525375" y="12039600"/>
          <p14:tracePt t="86402" x="12525375" y="12006263"/>
          <p14:tracePt t="86433" x="12558713" y="12006263"/>
          <p14:tracePt t="86465" x="12576175" y="12006263"/>
          <p14:tracePt t="86498" x="12576175" y="11972925"/>
          <p14:tracePt t="86505" x="12609513" y="11972925"/>
          <p14:tracePt t="86536" x="12642850" y="11972925"/>
          <p14:tracePt t="86568" x="12660313" y="11972925"/>
          <p14:tracePt t="86576" x="12660313" y="12006263"/>
          <p14:tracePt t="86600" x="12693650" y="12039600"/>
          <p14:tracePt t="86608" x="12709525" y="12039600"/>
          <p14:tracePt t="86616" x="12709525" y="12057063"/>
          <p14:tracePt t="86624" x="12744450" y="12057063"/>
          <p14:tracePt t="86632" x="12760325" y="12090400"/>
          <p14:tracePt t="86639" x="12760325" y="12107863"/>
          <p14:tracePt t="86655" x="12793663" y="12141200"/>
          <p14:tracePt t="86665" x="12793663" y="12157075"/>
          <p14:tracePt t="86679" x="12811125" y="12157075"/>
          <p14:tracePt t="86687" x="12811125" y="12190413"/>
          <p14:tracePt t="86719" x="12811125" y="12225338"/>
          <p14:tracePt t="86743" x="12811125" y="12241213"/>
          <p14:tracePt t="86751" x="12811125" y="12274550"/>
          <p14:tracePt t="86767" x="12811125" y="12292013"/>
          <p14:tracePt t="86783" x="12811125" y="12325350"/>
          <p14:tracePt t="86806" x="12811125" y="12342813"/>
          <p14:tracePt t="86815" x="12811125" y="12376150"/>
          <p14:tracePt t="86838" x="12811125" y="12409488"/>
          <p14:tracePt t="86870" x="12811125" y="12426950"/>
          <p14:tracePt t="86894" x="12811125" y="12460288"/>
          <p14:tracePt t="86917" x="12811125" y="12476163"/>
          <p14:tracePt t="86965" x="12811125" y="12509500"/>
          <p14:tracePt t="87004" x="12793663" y="12509500"/>
          <p14:tracePt t="87020" x="12760325" y="12509500"/>
          <p14:tracePt t="87028" x="12744450" y="12509500"/>
          <p14:tracePt t="87044" x="12709525" y="12509500"/>
          <p14:tracePt t="87052" x="12693650" y="12509500"/>
          <p14:tracePt t="87060" x="12660313" y="12509500"/>
          <p14:tracePt t="87068" x="12642850" y="12509500"/>
          <p14:tracePt t="87076" x="12576175" y="12476163"/>
          <p14:tracePt t="87092" x="12558713" y="12460288"/>
          <p14:tracePt t="87100" x="12525375" y="12460288"/>
          <p14:tracePt t="87108" x="12509500" y="12426950"/>
          <p14:tracePt t="87116" x="12474575" y="12426950"/>
          <p14:tracePt t="87139" x="12458700" y="12426950"/>
          <p14:tracePt t="87149" x="12425363" y="12426950"/>
          <p14:tracePt t="87165" x="12392025" y="12409488"/>
          <p14:tracePt t="87179" x="12374563" y="12409488"/>
          <p14:tracePt t="87195" x="12341225" y="12376150"/>
          <p14:tracePt t="87203" x="12290425" y="12376150"/>
          <p14:tracePt t="87211" x="12272963" y="12342813"/>
          <p14:tracePt t="87227" x="12239625" y="12325350"/>
          <p14:tracePt t="87235" x="12206288" y="12325350"/>
          <p14:tracePt t="87251" x="12190413" y="12292013"/>
          <p14:tracePt t="87266" x="12155488" y="12292013"/>
          <p14:tracePt t="87282" x="12155488" y="12274550"/>
          <p14:tracePt t="87306" x="12155488" y="12241213"/>
          <p14:tracePt t="87315" x="12155488" y="12225338"/>
          <p14:tracePt t="87338" x="12155488" y="12190413"/>
          <p14:tracePt t="87354" x="12190413" y="12157075"/>
          <p14:tracePt t="87370" x="12190413" y="12141200"/>
          <p14:tracePt t="87401" x="12190413" y="12107863"/>
          <p14:tracePt t="87409" x="12206288" y="12107863"/>
          <p14:tracePt t="87425" x="12206288" y="12090400"/>
          <p14:tracePt t="87449" x="12239625" y="12090400"/>
          <p14:tracePt t="87457" x="12239625" y="12057063"/>
          <p14:tracePt t="87472" x="12272963" y="12057063"/>
          <p14:tracePt t="87488" x="12272963" y="12039600"/>
          <p14:tracePt t="87498" x="12290425" y="12039600"/>
          <p14:tracePt t="87520" x="12323763" y="12039600"/>
          <p14:tracePt t="87536" x="12341225" y="12039600"/>
          <p14:tracePt t="87544" x="12392025" y="12039600"/>
          <p14:tracePt t="87552" x="12425363" y="12039600"/>
          <p14:tracePt t="87560" x="12458700" y="12039600"/>
          <p14:tracePt t="87568" x="12509500" y="12057063"/>
          <p14:tracePt t="87576" x="12525375" y="12090400"/>
          <p14:tracePt t="87584" x="12558713" y="12090400"/>
          <p14:tracePt t="87592" x="12558713" y="12107863"/>
          <p14:tracePt t="87600" x="12576175" y="12141200"/>
          <p14:tracePt t="87608" x="12609513" y="12141200"/>
          <p14:tracePt t="87616" x="12609513" y="12157075"/>
          <p14:tracePt t="87632" x="12642850" y="12190413"/>
          <p14:tracePt t="87649" x="12642850" y="12225338"/>
          <p14:tracePt t="87664" x="12642850" y="12241213"/>
          <p14:tracePt t="87671" x="12642850" y="12274550"/>
          <p14:tracePt t="87687" x="12642850" y="12292013"/>
          <p14:tracePt t="87695" x="12642850" y="12325350"/>
          <p14:tracePt t="87711" x="12642850" y="12342813"/>
          <p14:tracePt t="87719" x="12642850" y="12376150"/>
          <p14:tracePt t="87734" x="12642850" y="12409488"/>
          <p14:tracePt t="87742" x="12642850" y="12426950"/>
          <p14:tracePt t="87758" x="12642850" y="12460288"/>
          <p14:tracePt t="87766" x="12642850" y="12476163"/>
          <p14:tracePt t="87782" x="12642850" y="12509500"/>
          <p14:tracePt t="87798" x="12642850" y="12526963"/>
          <p14:tracePt t="87807" x="12642850" y="12560300"/>
          <p14:tracePt t="87822" x="12609513" y="12577763"/>
          <p14:tracePt t="87846" x="12576175" y="12611100"/>
          <p14:tracePt t="87853" x="12576175" y="12644438"/>
          <p14:tracePt t="87861" x="12558713" y="12644438"/>
          <p14:tracePt t="87869" x="12558713" y="12661900"/>
          <p14:tracePt t="87877" x="12525375" y="12695238"/>
          <p14:tracePt t="87885" x="12509500" y="12695238"/>
          <p14:tracePt t="87893" x="12509500" y="12711113"/>
          <p14:tracePt t="87901" x="12474575" y="12746038"/>
          <p14:tracePt t="87909" x="12458700" y="12746038"/>
          <p14:tracePt t="87917" x="12425363" y="12761913"/>
          <p14:tracePt t="87925" x="12374563" y="12761913"/>
          <p14:tracePt t="87941" x="12323763" y="12761913"/>
          <p14:tracePt t="87949" x="12290425" y="12761913"/>
          <p14:tracePt t="87956" x="12272963" y="12761913"/>
          <p14:tracePt t="87965" x="12239625" y="12761913"/>
          <p14:tracePt t="87972" x="12206288" y="12761913"/>
          <p14:tracePt t="87982" x="12190413" y="12761913"/>
          <p14:tracePt t="87988" x="12155488" y="12761913"/>
          <p14:tracePt t="87998" x="12139613" y="12761913"/>
          <p14:tracePt t="88012" x="12106275" y="12761913"/>
          <p14:tracePt t="88028" x="12088813" y="12761913"/>
          <p14:tracePt t="88044" x="12055475" y="12761913"/>
          <p14:tracePt t="88052" x="12022138" y="12761913"/>
          <p14:tracePt t="88060" x="12022138" y="12746038"/>
          <p14:tracePt t="88068" x="12022138" y="12711113"/>
          <p14:tracePt t="88076" x="12004675" y="12711113"/>
          <p14:tracePt t="88084" x="12004675" y="12695238"/>
          <p14:tracePt t="88091" x="12004675" y="12661900"/>
          <p14:tracePt t="88099" x="12004675" y="12644438"/>
          <p14:tracePt t="88107" x="12004675" y="12611100"/>
          <p14:tracePt t="88116" x="12004675" y="12577763"/>
          <p14:tracePt t="88139" x="12022138" y="12577763"/>
          <p14:tracePt t="88149" x="12022138" y="12560300"/>
          <p14:tracePt t="88155" x="12055475" y="12560300"/>
          <p14:tracePt t="88179" x="12088813" y="12560300"/>
          <p14:tracePt t="88266" x="12088813" y="12526963"/>
          <p14:tracePt t="88282" x="12088813" y="12509500"/>
          <p14:tracePt t="88290" x="12106275" y="12476163"/>
          <p14:tracePt t="88306" x="12106275" y="12460288"/>
          <p14:tracePt t="88315" x="12139613" y="12426950"/>
          <p14:tracePt t="88331" x="12155488" y="12409488"/>
          <p14:tracePt t="88346" x="12155488" y="12376150"/>
          <p14:tracePt t="88353" x="12190413" y="12376150"/>
          <p14:tracePt t="88369" x="12190413" y="12342813"/>
          <p14:tracePt t="88385" x="12206288" y="12342813"/>
          <p14:tracePt t="88433" x="12239625" y="12342813"/>
          <p14:tracePt t="88528" x="12239625" y="12376150"/>
          <p14:tracePt t="88567" x="12239625" y="12409488"/>
          <p14:tracePt t="91736" x="12374563" y="12190413"/>
          <p14:tracePt t="91746" x="12474575" y="11972925"/>
          <p14:tracePt t="91749" x="12576175" y="11737975"/>
          <p14:tracePt t="91759" x="12793663" y="11368088"/>
          <p14:tracePt t="91765" x="12928600" y="10998200"/>
          <p14:tracePt t="91770" x="13112750" y="10629900"/>
          <p14:tracePt t="91778" x="13265150" y="10209213"/>
          <p14:tracePt t="91786" x="13398500" y="9874250"/>
          <p14:tracePt t="91793" x="13533438" y="9537700"/>
          <p14:tracePt t="91802" x="13684250" y="9185275"/>
          <p14:tracePt t="91809" x="13784263" y="8899525"/>
          <p14:tracePt t="91817" x="13901738" y="8664575"/>
          <p14:tracePt t="91825" x="14036675" y="8378825"/>
          <p14:tracePt t="91833" x="14136688" y="8077200"/>
          <p14:tracePt t="91841" x="14238288" y="7842250"/>
          <p14:tracePt t="91850" x="14338300" y="7589838"/>
          <p14:tracePt t="91857" x="14473238" y="7288213"/>
          <p14:tracePt t="91866" x="14590713" y="7002463"/>
          <p14:tracePt t="91873" x="14692313" y="6716713"/>
          <p14:tracePt t="91883" x="14792325" y="6364288"/>
          <p14:tracePt t="91889" x="14876463" y="6078538"/>
          <p14:tracePt t="91899" x="14943138" y="5792788"/>
          <p14:tracePt t="91905" x="15009813" y="5508625"/>
          <p14:tracePt t="91916" x="15027275" y="5389563"/>
          <p14:tracePt t="91921" x="15078075" y="5205413"/>
          <p14:tracePt t="91932" x="15111413" y="5021263"/>
          <p14:tracePt t="91937" x="15128875" y="4903788"/>
          <p14:tracePt t="91949" x="15162213" y="4786313"/>
          <p14:tracePt t="91952" x="15195550" y="4718050"/>
          <p14:tracePt t="91966" x="15195550" y="4668838"/>
          <p14:tracePt t="91969" x="15211425" y="4600575"/>
          <p14:tracePt t="91983" x="15246350" y="4584700"/>
          <p14:tracePt t="91986" x="15246350" y="4551363"/>
          <p14:tracePt t="92000" x="15246350" y="4533900"/>
          <p14:tracePt t="92001" x="15262225" y="4533900"/>
          <p14:tracePt t="92008" x="15262225" y="4500563"/>
          <p14:tracePt t="92023" x="15295563" y="4483100"/>
          <p14:tracePt t="92048" x="15313025" y="4449763"/>
          <p14:tracePt t="92055" x="15346363" y="4449763"/>
          <p14:tracePt t="92071" x="15397163" y="4449763"/>
          <p14:tracePt t="92079" x="15430500" y="4449763"/>
          <p14:tracePt t="92087" x="15446375" y="4449763"/>
          <p14:tracePt t="92095" x="15481300" y="4416425"/>
          <p14:tracePt t="92103" x="15530513" y="4416425"/>
          <p14:tracePt t="92111" x="15563850" y="4398963"/>
          <p14:tracePt t="92119" x="15581313" y="4398963"/>
          <p14:tracePt t="92127" x="15632113" y="4365625"/>
          <p14:tracePt t="92135" x="15665450" y="4365625"/>
          <p14:tracePt t="92143" x="15716250" y="4349750"/>
          <p14:tracePt t="92151" x="15765463" y="4349750"/>
          <p14:tracePt t="92159" x="15800388" y="4349750"/>
          <p14:tracePt t="92166" x="15867063" y="4349750"/>
          <p14:tracePt t="92174" x="15917863" y="4349750"/>
          <p14:tracePt t="92183" x="15951200" y="4349750"/>
          <p14:tracePt t="92190" x="16035338" y="4349750"/>
          <p14:tracePt t="92199" x="16051213" y="4349750"/>
          <p14:tracePt t="92206" x="16135350" y="4349750"/>
          <p14:tracePt t="92216" x="16186150" y="4349750"/>
          <p14:tracePt t="92222" x="16236950" y="4349750"/>
          <p14:tracePt t="92232" x="16286163" y="4349750"/>
          <p14:tracePt t="92238" x="16354425" y="4349750"/>
          <p14:tracePt t="92249" x="16403638" y="4349750"/>
          <p14:tracePt t="92254" x="16454438" y="4349750"/>
          <p14:tracePt t="92265" x="16538575" y="4349750"/>
          <p14:tracePt t="92270" x="16589375" y="4349750"/>
          <p14:tracePt t="92283" x="16638588" y="4349750"/>
          <p14:tracePt t="92286" x="16722725" y="4349750"/>
          <p14:tracePt t="92299" x="16740188" y="4365625"/>
          <p14:tracePt t="92302" x="16824325" y="4365625"/>
          <p14:tracePt t="92316" x="16891000" y="4365625"/>
          <p14:tracePt t="92319" x="16924338" y="4365625"/>
          <p14:tracePt t="92332" x="16975138" y="4365625"/>
          <p14:tracePt t="92333" x="17008475" y="4365625"/>
          <p14:tracePt t="92341" x="17059275" y="4365625"/>
          <p14:tracePt t="92350" x="17075150" y="4365625"/>
          <p14:tracePt t="92357" x="17110075" y="4365625"/>
          <p14:tracePt t="92373" x="17143413" y="4365625"/>
          <p14:tracePt t="92383" x="17159288" y="4365625"/>
          <p14:tracePt t="92405" x="17192625" y="4365625"/>
          <p14:tracePt t="92428" x="17192625" y="4398963"/>
          <p14:tracePt t="92460" x="17192625" y="4416425"/>
          <p14:tracePt t="92531" x="17143413" y="4416425"/>
          <p14:tracePt t="92539" x="17110075" y="4398963"/>
          <p14:tracePt t="92550" x="17025938" y="4398963"/>
          <p14:tracePt t="92555" x="17008475" y="4365625"/>
          <p14:tracePt t="92565" x="16924338" y="4349750"/>
          <p14:tracePt t="92571" x="16840200" y="4314825"/>
          <p14:tracePt t="92579" x="16790988" y="4314825"/>
          <p14:tracePt t="92587" x="16740188" y="4298950"/>
          <p14:tracePt t="92595" x="16689388" y="4298950"/>
          <p14:tracePt t="92603" x="16638588" y="4298950"/>
          <p14:tracePt t="92611" x="16589375" y="4298950"/>
          <p14:tracePt t="92619" x="16538575" y="4298950"/>
          <p14:tracePt t="92627" x="16471900" y="4298950"/>
          <p14:tracePt t="92635" x="16454438" y="4298950"/>
          <p14:tracePt t="92642" x="16421100" y="4298950"/>
          <p14:tracePt t="92650" x="16403638" y="4298950"/>
          <p14:tracePt t="92658" x="16354425" y="4298950"/>
          <p14:tracePt t="92666" x="16319500" y="4298950"/>
          <p14:tracePt t="92682" x="16270288" y="4298950"/>
          <p14:tracePt t="92690" x="16236950" y="4298950"/>
          <p14:tracePt t="92699" x="16219488" y="4298950"/>
          <p14:tracePt t="92715" x="16186150" y="4298950"/>
          <p14:tracePt t="92722" x="16168688" y="4298950"/>
          <p14:tracePt t="92738" x="16135350" y="4298950"/>
          <p14:tracePt t="92745" x="16102013" y="4298950"/>
          <p14:tracePt t="92754" x="16084550" y="4298950"/>
          <p14:tracePt t="92769" x="16051213" y="4298950"/>
          <p14:tracePt t="92777" x="16035338" y="4298950"/>
          <p14:tracePt t="92785" x="16000413" y="4298950"/>
          <p14:tracePt t="92793" x="15984538" y="4298950"/>
          <p14:tracePt t="92801" x="15951200" y="4298950"/>
          <p14:tracePt t="92817" x="15917863" y="4298950"/>
          <p14:tracePt t="92825" x="15900400" y="4298950"/>
          <p14:tracePt t="92841" x="15867063" y="4298950"/>
          <p14:tracePt t="92849" x="15849600" y="4298950"/>
          <p14:tracePt t="92896" x="15816263" y="4298950"/>
          <p14:tracePt t="92976" x="15849600" y="4298950"/>
          <p14:tracePt t="94142" x="15816263" y="4314825"/>
          <p14:tracePt t="94158" x="15800388" y="4349750"/>
          <p14:tracePt t="94166" x="15765463" y="4349750"/>
          <p14:tracePt t="94174" x="15765463" y="4365625"/>
          <p14:tracePt t="94182" x="15749588" y="4365625"/>
          <p14:tracePt t="94189" x="15749588" y="4398963"/>
          <p14:tracePt t="94205" x="15716250" y="4398963"/>
          <p14:tracePt t="94216" x="15716250" y="4416425"/>
          <p14:tracePt t="94229" x="15682913" y="4416425"/>
          <p14:tracePt t="94237" x="15682913" y="4449763"/>
          <p14:tracePt t="94253" x="15682913" y="4483100"/>
          <p14:tracePt t="94269" x="15665450" y="4483100"/>
          <p14:tracePt t="94277" x="15665450" y="4500563"/>
          <p14:tracePt t="94293" x="15665450" y="4533900"/>
          <p14:tracePt t="94316" x="15665450" y="4551363"/>
          <p14:tracePt t="94356" x="15665450" y="4584700"/>
          <p14:tracePt t="94515" x="15665450" y="4600575"/>
          <p14:tracePt t="98270" x="15632113" y="4600575"/>
          <p14:tracePt t="98276" x="15581313" y="4600575"/>
          <p14:tracePt t="98283" x="15563850" y="4600575"/>
          <p14:tracePt t="98288" x="15481300" y="4633913"/>
          <p14:tracePt t="98300" x="15446375" y="4633913"/>
          <p14:tracePt t="98304" x="15430500" y="4668838"/>
          <p14:tracePt t="98316" x="15379700" y="4668838"/>
          <p14:tracePt t="98320" x="15346363" y="4684713"/>
          <p14:tracePt t="98333" x="15313025" y="4684713"/>
          <p14:tracePt t="98349" x="15295563" y="4718050"/>
          <p14:tracePt t="98353" x="15262225" y="4718050"/>
          <p14:tracePt t="98462" x="15262225" y="4735513"/>
          <p14:tracePt t="98502" x="15246350" y="4735513"/>
          <p14:tracePt t="98517" x="15211425" y="4735513"/>
          <p14:tracePt t="98525" x="15195550" y="4735513"/>
          <p14:tracePt t="98533" x="15128875" y="4735513"/>
          <p14:tracePt t="98543" x="15078075" y="4735513"/>
          <p14:tracePt t="98549" x="15027275" y="4718050"/>
          <p14:tracePt t="98557" x="14976475" y="4718050"/>
          <p14:tracePt t="98565" x="14927263" y="4718050"/>
          <p14:tracePt t="98573" x="14843125" y="4718050"/>
          <p14:tracePt t="98582" x="14792325" y="4718050"/>
          <p14:tracePt t="98589" x="14741525" y="4718050"/>
          <p14:tracePt t="98598" x="14692313" y="4718050"/>
          <p14:tracePt t="98605" x="14657388" y="4718050"/>
          <p14:tracePt t="98613" x="14608175" y="4718050"/>
          <p14:tracePt t="98620" x="14590713" y="4718050"/>
          <p14:tracePt t="98628" x="14557375" y="4718050"/>
          <p14:tracePt t="98652" x="14524038" y="4718050"/>
          <p14:tracePt t="98660" x="14524038" y="4735513"/>
          <p14:tracePt t="98692" x="14524038" y="4768850"/>
          <p14:tracePt t="98708" x="14641513" y="4786313"/>
          <p14:tracePt t="98716" x="14708188" y="4786313"/>
          <p14:tracePt t="98723" x="14758988" y="4819650"/>
          <p14:tracePt t="98732" x="14876463" y="4852988"/>
          <p14:tracePt t="98740" x="15009813" y="4870450"/>
          <p14:tracePt t="98749" x="15246350" y="4919663"/>
          <p14:tracePt t="98755" x="15430500" y="5003800"/>
          <p14:tracePt t="98765" x="15563850" y="5054600"/>
          <p14:tracePt t="98771" x="15749588" y="5138738"/>
          <p14:tracePt t="98779" x="15917863" y="5205413"/>
          <p14:tracePt t="98787" x="16135350" y="5340350"/>
          <p14:tracePt t="98795" x="16319500" y="5424488"/>
          <p14:tracePt t="98803" x="16454438" y="5473700"/>
          <p14:tracePt t="98811" x="16538575" y="5524500"/>
          <p14:tracePt t="98819" x="16689388" y="5575300"/>
          <p14:tracePt t="98827" x="16824325" y="5641975"/>
          <p14:tracePt t="98835" x="16924338" y="5692775"/>
          <p14:tracePt t="98843" x="17008475" y="5692775"/>
          <p14:tracePt t="98850" x="17059275" y="5708650"/>
          <p14:tracePt t="98859" x="17110075" y="5708650"/>
          <p14:tracePt t="98866" x="17143413" y="5743575"/>
          <p14:tracePt t="99112" x="17143413" y="5708650"/>
          <p14:tracePt t="99128" x="17110075" y="5692775"/>
          <p14:tracePt t="99136" x="17075150" y="5659438"/>
          <p14:tracePt t="99144" x="17059275" y="5659438"/>
          <p14:tracePt t="99152" x="17008475" y="5641975"/>
          <p14:tracePt t="99160" x="16975138" y="5608638"/>
          <p14:tracePt t="99168" x="16957675" y="5608638"/>
          <p14:tracePt t="99176" x="16891000" y="5575300"/>
          <p14:tracePt t="99184" x="16873538" y="5575300"/>
          <p14:tracePt t="99200" x="16840200" y="5575300"/>
          <p14:tracePt t="99216" x="16824325" y="5575300"/>
          <p14:tracePt t="99232" x="16790988" y="5575300"/>
          <p14:tracePt t="99271" x="16773525" y="5575300"/>
          <p14:tracePt t="99287" x="16773525" y="5608638"/>
          <p14:tracePt t="99311" x="16773525" y="5641975"/>
          <p14:tracePt t="99335" x="16773525" y="5659438"/>
          <p14:tracePt t="99351" x="16773525" y="5692775"/>
          <p14:tracePt t="99359" x="16773525" y="5708650"/>
          <p14:tracePt t="99366" x="16773525" y="5743575"/>
          <p14:tracePt t="99374" x="16773525" y="5759450"/>
          <p14:tracePt t="99390" x="16773525" y="5792788"/>
          <p14:tracePt t="99399" x="16790988" y="5826125"/>
          <p14:tracePt t="99406" x="16790988" y="5843588"/>
          <p14:tracePt t="99415" x="16790988" y="5876925"/>
          <p14:tracePt t="99422" x="16790988" y="5894388"/>
          <p14:tracePt t="99432" x="16790988" y="5945188"/>
          <p14:tracePt t="99438" x="16790988" y="5978525"/>
          <p14:tracePt t="99446" x="16790988" y="5994400"/>
          <p14:tracePt t="99454" x="16790988" y="6062663"/>
          <p14:tracePt t="99469" x="16790988" y="6078538"/>
          <p14:tracePt t="99477" x="16790988" y="6111875"/>
          <p14:tracePt t="99493" x="16790988" y="6129338"/>
          <p14:tracePt t="99604" x="16824325" y="6129338"/>
          <p14:tracePt t="99620" x="16824325" y="6111875"/>
          <p14:tracePt t="99636" x="16824325" y="6078538"/>
          <p14:tracePt t="99644" x="16824325" y="6062663"/>
          <p14:tracePt t="99660" x="16840200" y="5994400"/>
          <p14:tracePt t="99668" x="16840200" y="5978525"/>
          <p14:tracePt t="99676" x="16840200" y="5945188"/>
          <p14:tracePt t="99684" x="16873538" y="5945188"/>
          <p14:tracePt t="99692" x="16873538" y="5927725"/>
          <p14:tracePt t="99700" x="16891000" y="5894388"/>
          <p14:tracePt t="99708" x="16924338" y="5876925"/>
          <p14:tracePt t="99716" x="16975138" y="5876925"/>
          <p14:tracePt t="99723" x="17008475" y="5843588"/>
          <p14:tracePt t="99739" x="17025938" y="5843588"/>
          <p14:tracePt t="99749" x="17059275" y="5843588"/>
          <p14:tracePt t="99755" x="17075150" y="5826125"/>
          <p14:tracePt t="99771" x="17110075" y="5826125"/>
          <p14:tracePt t="99787" x="17143413" y="5826125"/>
          <p14:tracePt t="99795" x="17159288" y="5826125"/>
          <p14:tracePt t="99811" x="17192625" y="5826125"/>
          <p14:tracePt t="99818" x="17210088" y="5826125"/>
          <p14:tracePt t="99827" x="17243425" y="5826125"/>
          <p14:tracePt t="99834" x="17260888" y="5826125"/>
          <p14:tracePt t="99842" x="17294225" y="5826125"/>
          <p14:tracePt t="99850" x="17327563" y="5826125"/>
          <p14:tracePt t="99858" x="17345025" y="5843588"/>
          <p14:tracePt t="99866" x="17378363" y="5843588"/>
          <p14:tracePt t="99874" x="17394238" y="5843588"/>
          <p14:tracePt t="99882" x="17429163" y="5843588"/>
          <p14:tracePt t="99899" x="17445038" y="5843588"/>
          <p14:tracePt t="99906" x="17478375" y="5843588"/>
          <p14:tracePt t="99922" x="17511713" y="5843588"/>
          <p14:tracePt t="99945" x="17529175" y="5843588"/>
          <p14:tracePt t="99969" x="17562513" y="5843588"/>
          <p14:tracePt t="100001" x="17579975" y="5843588"/>
          <p14:tracePt t="100056" x="17579975" y="5826125"/>
          <p14:tracePt t="100065" x="17579975" y="5759450"/>
          <p14:tracePt t="100073" x="17579975" y="5743575"/>
          <p14:tracePt t="100082" x="17579975" y="5708650"/>
          <p14:tracePt t="100088" x="17579975" y="5692775"/>
          <p14:tracePt t="100098" x="17579975" y="5659438"/>
          <p14:tracePt t="100104" x="17562513" y="5641975"/>
          <p14:tracePt t="100112" x="17562513" y="5608638"/>
          <p14:tracePt t="100120" x="17562513" y="5575300"/>
          <p14:tracePt t="100136" x="17562513" y="5557838"/>
          <p14:tracePt t="100144" x="17529175" y="5557838"/>
          <p14:tracePt t="100152" x="17529175" y="5524500"/>
          <p14:tracePt t="100168" x="17529175" y="5508625"/>
          <p14:tracePt t="100184" x="17529175" y="5473700"/>
          <p14:tracePt t="100215" x="17529175" y="5457825"/>
          <p14:tracePt t="100287" x="17511713" y="5457825"/>
          <p14:tracePt t="100358" x="17511713" y="5473700"/>
          <p14:tracePt t="100367" x="17511713" y="5524500"/>
          <p14:tracePt t="100374" x="17511713" y="5557838"/>
          <p14:tracePt t="100382" x="17511713" y="5575300"/>
          <p14:tracePt t="100399" x="17529175" y="5641975"/>
          <p14:tracePt t="100416" x="17529175" y="5659438"/>
          <p14:tracePt t="100429" x="17562513" y="5659438"/>
          <p14:tracePt t="100509" x="17562513" y="5692775"/>
          <p14:tracePt t="100525" x="17562513" y="5708650"/>
          <p14:tracePt t="100544" x="17579975" y="5743575"/>
          <p14:tracePt t="100556" x="17579975" y="5759450"/>
          <p14:tracePt t="100572" x="17613313" y="5759450"/>
          <p14:tracePt t="100582" x="17613313" y="5792788"/>
          <p14:tracePt t="100636" x="17613313" y="5759450"/>
          <p14:tracePt t="100659" x="17613313" y="5743575"/>
          <p14:tracePt t="101899" x="17629188" y="5743575"/>
          <p14:tracePt t="101905" x="17664113" y="5743575"/>
          <p14:tracePt t="101921" x="17697450" y="5743575"/>
          <p14:tracePt t="101945" x="17713325" y="5743575"/>
          <p14:tracePt t="101969" x="17746663" y="5743575"/>
          <p14:tracePt t="101992" x="17764125" y="5743575"/>
          <p14:tracePt t="102024" x="17797463" y="5743575"/>
          <p14:tracePt t="102040" x="17797463" y="5708650"/>
          <p14:tracePt t="102088" x="17797463" y="5692775"/>
          <p14:tracePt t="103754" x="17746663" y="5692775"/>
          <p14:tracePt t="103762" x="17664113" y="5692775"/>
          <p14:tracePt t="103770" x="17629188" y="5692775"/>
          <p14:tracePt t="103778" x="17562513" y="5692775"/>
          <p14:tracePt t="103786" x="17529175" y="5692775"/>
          <p14:tracePt t="103793" x="17511713" y="5708650"/>
          <p14:tracePt t="103801" x="17445038" y="5708650"/>
          <p14:tracePt t="103809" x="17429163" y="5708650"/>
          <p14:tracePt t="103817" x="17394238" y="5708650"/>
          <p14:tracePt t="103825" x="17345025" y="5743575"/>
          <p14:tracePt t="103833" x="17327563" y="5743575"/>
          <p14:tracePt t="103841" x="17260888" y="5743575"/>
          <p14:tracePt t="103850" x="17192625" y="5743575"/>
          <p14:tracePt t="103857" x="17143413" y="5759450"/>
          <p14:tracePt t="103866" x="17059275" y="5759450"/>
          <p14:tracePt t="103873" x="17008475" y="5792788"/>
          <p14:tracePt t="103883" x="16891000" y="5792788"/>
          <p14:tracePt t="103889" x="16790988" y="5792788"/>
          <p14:tracePt t="103899" x="16689388" y="5792788"/>
          <p14:tracePt t="103904" x="16638588" y="5792788"/>
          <p14:tracePt t="103916" x="16538575" y="5792788"/>
          <p14:tracePt t="103921" x="16421100" y="5792788"/>
          <p14:tracePt t="103932" x="16370300" y="5792788"/>
          <p14:tracePt t="103936" x="16286163" y="5792788"/>
          <p14:tracePt t="103949" x="16219488" y="5792788"/>
          <p14:tracePt t="103953" x="16168688" y="5792788"/>
          <p14:tracePt t="103966" x="16084550" y="5792788"/>
          <p14:tracePt t="103969" x="15984538" y="5792788"/>
          <p14:tracePt t="103983" x="15917863" y="5792788"/>
          <p14:tracePt t="103985" x="15849600" y="5792788"/>
          <p14:tracePt t="103999" x="15800388" y="5792788"/>
          <p14:tracePt t="104000" x="15716250" y="5792788"/>
          <p14:tracePt t="104008" x="15614650" y="5792788"/>
          <p14:tracePt t="104016" x="15563850" y="5792788"/>
          <p14:tracePt t="104024" x="15446375" y="5792788"/>
          <p14:tracePt t="104033" x="15379700" y="5792788"/>
          <p14:tracePt t="104039" x="15295563" y="5792788"/>
          <p14:tracePt t="104050" x="15211425" y="5792788"/>
          <p14:tracePt t="104055" x="15128875" y="5792788"/>
          <p14:tracePt t="104066" x="15078075" y="5792788"/>
          <p14:tracePt t="104071" x="15009813" y="5792788"/>
          <p14:tracePt t="104083" x="14943138" y="5792788"/>
          <p14:tracePt t="104087" x="14876463" y="5792788"/>
          <p14:tracePt t="104099" x="14792325" y="5792788"/>
          <p14:tracePt t="104103" x="14758988" y="5792788"/>
          <p14:tracePt t="104116" x="14708188" y="5792788"/>
          <p14:tracePt t="104119" x="14657388" y="5792788"/>
          <p14:tracePt t="104133" x="14608175" y="5792788"/>
          <p14:tracePt t="104136" x="14524038" y="5792788"/>
          <p14:tracePt t="104150" x="14506575" y="5792788"/>
          <p14:tracePt t="104152" x="14422438" y="5792788"/>
          <p14:tracePt t="104166" x="14406563" y="5759450"/>
          <p14:tracePt t="104167" x="14322425" y="5759450"/>
          <p14:tracePt t="104174" x="14289088" y="5759450"/>
          <p14:tracePt t="104183" x="14238288" y="5759450"/>
          <p14:tracePt t="104190" x="14187488" y="5759450"/>
          <p14:tracePt t="104199" x="14154150" y="5759450"/>
          <p14:tracePt t="104206" x="14136688" y="5759450"/>
          <p14:tracePt t="104216" x="14103350" y="5743575"/>
          <p14:tracePt t="104222" x="14087475" y="5743575"/>
          <p14:tracePt t="104232" x="14054138" y="5743575"/>
          <p14:tracePt t="104246" x="14036675" y="5743575"/>
          <p14:tracePt t="104277" x="14003338" y="5743575"/>
          <p14:tracePt t="104325" x="13970000" y="5743575"/>
          <p14:tracePt t="104531" x="14003338" y="5743575"/>
          <p14:tracePt t="104595" x="14036675" y="5743575"/>
          <p14:tracePt t="104619" x="14054138" y="5743575"/>
          <p14:tracePt t="104642" x="14087475" y="5743575"/>
          <p14:tracePt t="104650" x="14103350" y="5759450"/>
          <p14:tracePt t="104658" x="14136688" y="5759450"/>
          <p14:tracePt t="104666" x="14154150" y="5759450"/>
          <p14:tracePt t="104674" x="14187488" y="5792788"/>
          <p14:tracePt t="104682" x="14220825" y="5792788"/>
          <p14:tracePt t="104690" x="14238288" y="5792788"/>
          <p14:tracePt t="104699" x="14271625" y="5826125"/>
          <p14:tracePt t="104706" x="14289088" y="5826125"/>
          <p14:tracePt t="104716" x="14322425" y="5826125"/>
          <p14:tracePt t="104722" x="14373225" y="5826125"/>
          <p14:tracePt t="104731" x="14406563" y="5826125"/>
          <p14:tracePt t="104738" x="14455775" y="5826125"/>
          <p14:tracePt t="104746" x="14506575" y="5826125"/>
          <p14:tracePt t="104754" x="14557375" y="5826125"/>
          <p14:tracePt t="104761" x="14641513" y="5826125"/>
          <p14:tracePt t="104769" x="14692313" y="5826125"/>
          <p14:tracePt t="104777" x="14741525" y="5826125"/>
          <p14:tracePt t="104785" x="14825663" y="5826125"/>
          <p14:tracePt t="104793" x="14876463" y="5826125"/>
          <p14:tracePt t="104801" x="14927263" y="5826125"/>
          <p14:tracePt t="104809" x="14943138" y="5826125"/>
          <p14:tracePt t="104817" x="15009813" y="5792788"/>
          <p14:tracePt t="104825" x="15027275" y="5792788"/>
          <p14:tracePt t="104833" x="15060613" y="5792788"/>
          <p14:tracePt t="104857" x="15078075" y="5792788"/>
          <p14:tracePt t="104888" x="15111413" y="5792788"/>
          <p14:tracePt t="104983" x="15078075" y="5792788"/>
          <p14:tracePt t="111553" x="15078075" y="5843588"/>
          <p14:tracePt t="111568" x="15078075" y="5876925"/>
          <p14:tracePt t="111570" x="15078075" y="5927725"/>
          <p14:tracePt t="111574" x="15078075" y="5945188"/>
          <p14:tracePt t="111584" x="15078075" y="5994400"/>
          <p14:tracePt t="111589" x="15078075" y="6062663"/>
          <p14:tracePt t="111599" x="15078075" y="6078538"/>
          <p14:tracePt t="111605" x="15078075" y="6111875"/>
          <p14:tracePt t="111613" x="15078075" y="6162675"/>
          <p14:tracePt t="111628" x="15111413" y="6180138"/>
          <p14:tracePt t="111637" x="15111413" y="6213475"/>
          <p14:tracePt t="111652" x="15111413" y="6246813"/>
          <p14:tracePt t="111661" x="15111413" y="6264275"/>
          <p14:tracePt t="111676" x="15111413" y="6297613"/>
          <p14:tracePt t="111684" x="15111413" y="6313488"/>
          <p14:tracePt t="111692" x="15111413" y="6346825"/>
          <p14:tracePt t="111708" x="15111413" y="6364288"/>
          <p14:tracePt t="111724" x="15111413" y="6397625"/>
          <p14:tracePt t="111740" x="15111413" y="6430963"/>
          <p14:tracePt t="111764" x="15111413" y="6448425"/>
          <p14:tracePt t="111875" x="15111413" y="6481763"/>
          <p14:tracePt t="111915" x="15111413" y="6499225"/>
          <p14:tracePt t="111922" x="15078075" y="6499225"/>
          <p14:tracePt t="111970" x="15078075" y="6532563"/>
          <p14:tracePt t="111994" x="15060613" y="6581775"/>
          <p14:tracePt t="112002" x="15060613" y="6616700"/>
          <p14:tracePt t="112009" x="15027275" y="6632575"/>
          <p14:tracePt t="112017" x="15027275" y="6683375"/>
          <p14:tracePt t="112025" x="15009813" y="6734175"/>
          <p14:tracePt t="112041" x="15009813" y="6800850"/>
          <p14:tracePt t="112049" x="14976475" y="6818313"/>
          <p14:tracePt t="112073" x="14976475" y="6851650"/>
          <p14:tracePt t="112478" x="15009813" y="6851650"/>
          <p14:tracePt t="112486" x="15027275" y="6851650"/>
          <p14:tracePt t="112494" x="15128875" y="6851650"/>
          <p14:tracePt t="112501" x="15262225" y="6867525"/>
          <p14:tracePt t="112509" x="15379700" y="6918325"/>
          <p14:tracePt t="112518" x="15497175" y="6951663"/>
          <p14:tracePt t="112525" x="15682913" y="7002463"/>
          <p14:tracePt t="112533" x="16186150" y="7153275"/>
          <p14:tracePt t="112544" x="16538575" y="7288213"/>
          <p14:tracePt t="112550" x="16773525" y="7372350"/>
          <p14:tracePt t="112557" x="17294225" y="7607300"/>
          <p14:tracePt t="112566" x="17814925" y="7824788"/>
          <p14:tracePt t="112573" x="18300700" y="7975600"/>
          <p14:tracePt t="112583" x="18821400" y="8194675"/>
          <p14:tracePt t="112589" x="19342100" y="8429625"/>
          <p14:tracePt t="112599" x="19880263" y="8631238"/>
          <p14:tracePt t="112605" x="20400963" y="8848725"/>
          <p14:tracePt t="112616" x="20920075" y="9118600"/>
          <p14:tracePt t="131569" x="20181888" y="6616700"/>
          <p14:tracePt t="131576" x="19829463" y="6062663"/>
          <p14:tracePt t="131584" x="19510375" y="5524500"/>
          <p14:tracePt t="131601" x="18973800" y="4483100"/>
          <p14:tracePt t="131607" x="18772188" y="3946525"/>
          <p14:tracePt t="131618" x="18721388" y="3760788"/>
          <p14:tracePt t="131625" x="18486438" y="3106738"/>
          <p14:tracePt t="131633" x="18453100" y="3022600"/>
          <p14:tracePt t="131649" x="18368963" y="2417763"/>
          <p14:tracePt t="131654" x="18368963" y="2233613"/>
          <p14:tracePt t="131662" x="18368963" y="2098675"/>
          <p14:tracePt t="131670" x="18368963" y="1981200"/>
          <p14:tracePt t="131678" x="18368963" y="1847850"/>
          <p14:tracePt t="131685" x="18368963" y="1763713"/>
          <p14:tracePt t="131693" x="18402300" y="1679575"/>
          <p14:tracePt t="131701" x="18419763" y="1628775"/>
          <p14:tracePt t="131709" x="18453100" y="1562100"/>
          <p14:tracePt t="131717" x="18486438" y="1444625"/>
          <p14:tracePt t="131725" x="18502313" y="1393825"/>
          <p14:tracePt t="131733" x="18553113" y="1258888"/>
          <p14:tracePt t="131741" x="18603913" y="1158875"/>
          <p14:tracePt t="131750" x="18637250" y="1023938"/>
          <p14:tracePt t="131757" x="18670588" y="839788"/>
          <p14:tracePt t="131766" x="18688050" y="655638"/>
          <p14:tracePt t="131773" x="18737263" y="419100"/>
          <p14:tracePt t="131783" x="18788063" y="184150"/>
        </p14:tracePtLst>
      </p14:laserTraceLst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323</Words>
  <Application>Microsoft Macintosh PowerPoint</Application>
  <PresentationFormat>Custom</PresentationFormat>
  <Paragraphs>25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Times New Roman</vt:lpstr>
      <vt:lpstr>Calibri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Changes on the Earth's Surface Activity Research Poster in Violet Grey Orange Hand Drawn Style</dc:title>
  <cp:lastModifiedBy>Pankaj Lal Sahu</cp:lastModifiedBy>
  <cp:revision>9</cp:revision>
  <dcterms:created xsi:type="dcterms:W3CDTF">2006-08-16T00:00:00Z</dcterms:created>
  <dcterms:modified xsi:type="dcterms:W3CDTF">2025-03-15T15:05:00Z</dcterms:modified>
  <dc:identifier>DAGhzeCUizY</dc:identifier>
</cp:coreProperties>
</file>