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2">
  <p:sldMasterIdLst>
    <p:sldMasterId id="2147483648" r:id="rId1"/>
  </p:sldMasterIdLst>
  <p:notesMasterIdLst>
    <p:notesMasterId r:id="rId14"/>
  </p:notesMasterIdLst>
  <p:sldIdLst>
    <p:sldId id="360" r:id="rId2"/>
    <p:sldId id="338" r:id="rId3"/>
    <p:sldId id="339" r:id="rId4"/>
    <p:sldId id="340" r:id="rId5"/>
    <p:sldId id="352" r:id="rId6"/>
    <p:sldId id="353" r:id="rId7"/>
    <p:sldId id="316" r:id="rId8"/>
    <p:sldId id="317" r:id="rId9"/>
    <p:sldId id="361" r:id="rId10"/>
    <p:sldId id="299" r:id="rId11"/>
    <p:sldId id="331" r:id="rId12"/>
    <p:sldId id="349" r:id="rId13"/>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4"/>
    <a:srgbClr val="E92FC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3" autoAdjust="0"/>
    <p:restoredTop sz="95196" autoAdjust="0"/>
  </p:normalViewPr>
  <p:slideViewPr>
    <p:cSldViewPr snapToGrid="0">
      <p:cViewPr varScale="1">
        <p:scale>
          <a:sx n="78" d="100"/>
          <a:sy n="78" d="100"/>
        </p:scale>
        <p:origin x="203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464"/>
    </p:cViewPr>
  </p:sorterViewPr>
  <p:notesViewPr>
    <p:cSldViewPr snapToGrid="0">
      <p:cViewPr varScale="1">
        <p:scale>
          <a:sx n="74" d="100"/>
          <a:sy n="74" d="100"/>
        </p:scale>
        <p:origin x="-3954" y="-114"/>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Pranaba K Nayak" userId="9a05ec93ac18c53c" providerId="LiveId" clId="{17C30D68-1778-4148-85BF-B2321E40FFC1}"/>
    <pc:docChg chg="undo redo custSel delSld modSld sldOrd">
      <pc:chgData name="Dr. Pranaba K Nayak" userId="9a05ec93ac18c53c" providerId="LiveId" clId="{17C30D68-1778-4148-85BF-B2321E40FFC1}" dt="2023-07-28T11:09:22.979" v="6735"/>
      <pc:docMkLst>
        <pc:docMk/>
      </pc:docMkLst>
      <pc:sldChg chg="addSp modSp mod modTransition modAnim">
        <pc:chgData name="Dr. Pranaba K Nayak" userId="9a05ec93ac18c53c" providerId="LiveId" clId="{17C30D68-1778-4148-85BF-B2321E40FFC1}" dt="2023-07-28T10:47:00.543" v="6724"/>
        <pc:sldMkLst>
          <pc:docMk/>
          <pc:sldMk cId="0" sldId="256"/>
        </pc:sldMkLst>
        <pc:spChg chg="add mod">
          <ac:chgData name="Dr. Pranaba K Nayak" userId="9a05ec93ac18c53c" providerId="LiveId" clId="{17C30D68-1778-4148-85BF-B2321E40FFC1}" dt="2023-07-26T09:43:00.957" v="2294" actId="1038"/>
          <ac:spMkLst>
            <pc:docMk/>
            <pc:sldMk cId="0" sldId="256"/>
            <ac:spMk id="4" creationId="{52AD76D2-73C3-DB87-F306-4F7054ECAB6C}"/>
          </ac:spMkLst>
        </pc:spChg>
        <pc:spChg chg="mod">
          <ac:chgData name="Dr. Pranaba K Nayak" userId="9a05ec93ac18c53c" providerId="LiveId" clId="{17C30D68-1778-4148-85BF-B2321E40FFC1}" dt="2023-07-27T02:23:36.578" v="3395" actId="6549"/>
          <ac:spMkLst>
            <pc:docMk/>
            <pc:sldMk cId="0" sldId="256"/>
            <ac:spMk id="6" creationId="{CDEF3A22-EE73-2759-9F74-4E1D5DDBEF01}"/>
          </ac:spMkLst>
        </pc:spChg>
        <pc:spChg chg="mod">
          <ac:chgData name="Dr. Pranaba K Nayak" userId="9a05ec93ac18c53c" providerId="LiveId" clId="{17C30D68-1778-4148-85BF-B2321E40FFC1}" dt="2023-07-26T09:43:09.033" v="2298" actId="1036"/>
          <ac:spMkLst>
            <pc:docMk/>
            <pc:sldMk cId="0" sldId="256"/>
            <ac:spMk id="8" creationId="{21EDC1D1-DA81-4BFD-BBB6-ACBB7E27D0C1}"/>
          </ac:spMkLst>
        </pc:spChg>
        <pc:spChg chg="mod">
          <ac:chgData name="Dr. Pranaba K Nayak" userId="9a05ec93ac18c53c" providerId="LiveId" clId="{17C30D68-1778-4148-85BF-B2321E40FFC1}" dt="2023-07-27T02:22:31.160" v="3391" actId="20577"/>
          <ac:spMkLst>
            <pc:docMk/>
            <pc:sldMk cId="0" sldId="256"/>
            <ac:spMk id="9" creationId="{00000000-0000-0000-0000-000000000000}"/>
          </ac:spMkLst>
        </pc:spChg>
        <pc:picChg chg="mod">
          <ac:chgData name="Dr. Pranaba K Nayak" userId="9a05ec93ac18c53c" providerId="LiveId" clId="{17C30D68-1778-4148-85BF-B2321E40FFC1}" dt="2023-07-26T09:42:55.588" v="2288" actId="1035"/>
          <ac:picMkLst>
            <pc:docMk/>
            <pc:sldMk cId="0" sldId="256"/>
            <ac:picMk id="2" creationId="{00000000-0000-0000-0000-000000000000}"/>
          </ac:picMkLst>
        </pc:picChg>
        <pc:picChg chg="add mod ord">
          <ac:chgData name="Dr. Pranaba K Nayak" userId="9a05ec93ac18c53c" providerId="LiveId" clId="{17C30D68-1778-4148-85BF-B2321E40FFC1}" dt="2023-07-28T10:08:48.933" v="6634" actId="166"/>
          <ac:picMkLst>
            <pc:docMk/>
            <pc:sldMk cId="0" sldId="256"/>
            <ac:picMk id="3" creationId="{567B9C58-F106-9709-7D23-0FED348133E4}"/>
          </ac:picMkLst>
        </pc:picChg>
      </pc:sldChg>
      <pc:sldChg chg="addSp delSp modSp mod modTransition modAnim">
        <pc:chgData name="Dr. Pranaba K Nayak" userId="9a05ec93ac18c53c" providerId="LiveId" clId="{17C30D68-1778-4148-85BF-B2321E40FFC1}" dt="2023-07-28T10:46:47.395" v="6722"/>
        <pc:sldMkLst>
          <pc:docMk/>
          <pc:sldMk cId="0" sldId="257"/>
        </pc:sldMkLst>
        <pc:spChg chg="mod">
          <ac:chgData name="Dr. Pranaba K Nayak" userId="9a05ec93ac18c53c" providerId="LiveId" clId="{17C30D68-1778-4148-85BF-B2321E40FFC1}" dt="2023-07-26T09:48:43.354" v="2327" actId="6549"/>
          <ac:spMkLst>
            <pc:docMk/>
            <pc:sldMk cId="0" sldId="257"/>
            <ac:spMk id="2" creationId="{8FCE0DBF-6D51-BB01-B444-736C725D6D73}"/>
          </ac:spMkLst>
        </pc:spChg>
        <pc:spChg chg="mod">
          <ac:chgData name="Dr. Pranaba K Nayak" userId="9a05ec93ac18c53c" providerId="LiveId" clId="{17C30D68-1778-4148-85BF-B2321E40FFC1}" dt="2023-07-27T06:01:02.863" v="5806" actId="6549"/>
          <ac:spMkLst>
            <pc:docMk/>
            <pc:sldMk cId="0" sldId="257"/>
            <ac:spMk id="3" creationId="{B122D3F4-2FBF-5913-0F38-0AE55D78F18B}"/>
          </ac:spMkLst>
        </pc:spChg>
        <pc:spChg chg="mod ord">
          <ac:chgData name="Dr. Pranaba K Nayak" userId="9a05ec93ac18c53c" providerId="LiveId" clId="{17C30D68-1778-4148-85BF-B2321E40FFC1}" dt="2023-07-27T03:57:53.091" v="5005" actId="1076"/>
          <ac:spMkLst>
            <pc:docMk/>
            <pc:sldMk cId="0" sldId="257"/>
            <ac:spMk id="7" creationId="{558ECA81-C096-4BB2-39F3-4B8089E16373}"/>
          </ac:spMkLst>
        </pc:spChg>
        <pc:spChg chg="mod">
          <ac:chgData name="Dr. Pranaba K Nayak" userId="9a05ec93ac18c53c" providerId="LiveId" clId="{17C30D68-1778-4148-85BF-B2321E40FFC1}" dt="2023-07-27T05:56:11.003" v="5595" actId="1035"/>
          <ac:spMkLst>
            <pc:docMk/>
            <pc:sldMk cId="0" sldId="257"/>
            <ac:spMk id="10" creationId="{00000000-0000-0000-0000-000000000000}"/>
          </ac:spMkLst>
        </pc:spChg>
        <pc:spChg chg="mod">
          <ac:chgData name="Dr. Pranaba K Nayak" userId="9a05ec93ac18c53c" providerId="LiveId" clId="{17C30D68-1778-4148-85BF-B2321E40FFC1}" dt="2023-07-27T05:56:18.448" v="5613" actId="1035"/>
          <ac:spMkLst>
            <pc:docMk/>
            <pc:sldMk cId="0" sldId="257"/>
            <ac:spMk id="11" creationId="{00000000-0000-0000-0000-000000000000}"/>
          </ac:spMkLst>
        </pc:spChg>
        <pc:spChg chg="add mod">
          <ac:chgData name="Dr. Pranaba K Nayak" userId="9a05ec93ac18c53c" providerId="LiveId" clId="{17C30D68-1778-4148-85BF-B2321E40FFC1}" dt="2023-07-28T08:17:15.500" v="6620" actId="1038"/>
          <ac:spMkLst>
            <pc:docMk/>
            <pc:sldMk cId="0" sldId="257"/>
            <ac:spMk id="13" creationId="{F1B5963A-6CDF-A4DB-85C1-6540A6CBC237}"/>
          </ac:spMkLst>
        </pc:spChg>
        <pc:spChg chg="add del mod">
          <ac:chgData name="Dr. Pranaba K Nayak" userId="9a05ec93ac18c53c" providerId="LiveId" clId="{17C30D68-1778-4148-85BF-B2321E40FFC1}" dt="2023-07-28T08:16:19.751" v="6525" actId="478"/>
          <ac:spMkLst>
            <pc:docMk/>
            <pc:sldMk cId="0" sldId="257"/>
            <ac:spMk id="14" creationId="{46A6E27B-2757-F547-F117-1E4B3270094E}"/>
          </ac:spMkLst>
        </pc:spChg>
        <pc:spChg chg="add mod">
          <ac:chgData name="Dr. Pranaba K Nayak" userId="9a05ec93ac18c53c" providerId="LiveId" clId="{17C30D68-1778-4148-85BF-B2321E40FFC1}" dt="2023-07-27T05:56:37.417" v="5646" actId="1035"/>
          <ac:spMkLst>
            <pc:docMk/>
            <pc:sldMk cId="0" sldId="257"/>
            <ac:spMk id="17" creationId="{FD663B2A-6AD3-AC50-F258-BAB0741871D4}"/>
          </ac:spMkLst>
        </pc:spChg>
        <pc:spChg chg="add mod">
          <ac:chgData name="Dr. Pranaba K Nayak" userId="9a05ec93ac18c53c" providerId="LiveId" clId="{17C30D68-1778-4148-85BF-B2321E40FFC1}" dt="2023-07-27T05:58:56.187" v="5765" actId="1036"/>
          <ac:spMkLst>
            <pc:docMk/>
            <pc:sldMk cId="0" sldId="257"/>
            <ac:spMk id="18" creationId="{6F3FB8EF-0FB7-7A76-B6EA-BBA57AA91216}"/>
          </ac:spMkLst>
        </pc:spChg>
        <pc:spChg chg="add del mod">
          <ac:chgData name="Dr. Pranaba K Nayak" userId="9a05ec93ac18c53c" providerId="LiveId" clId="{17C30D68-1778-4148-85BF-B2321E40FFC1}" dt="2023-07-27T05:46:31.060" v="5464"/>
          <ac:spMkLst>
            <pc:docMk/>
            <pc:sldMk cId="0" sldId="257"/>
            <ac:spMk id="19" creationId="{9A655187-A910-C8C4-74AF-7FCD7DBDD0C0}"/>
          </ac:spMkLst>
        </pc:spChg>
        <pc:spChg chg="add mod">
          <ac:chgData name="Dr. Pranaba K Nayak" userId="9a05ec93ac18c53c" providerId="LiveId" clId="{17C30D68-1778-4148-85BF-B2321E40FFC1}" dt="2023-07-27T05:59:26.374" v="5800" actId="1038"/>
          <ac:spMkLst>
            <pc:docMk/>
            <pc:sldMk cId="0" sldId="257"/>
            <ac:spMk id="20" creationId="{C8920091-34AB-B485-0AFB-6AEE550C6F9B}"/>
          </ac:spMkLst>
        </pc:spChg>
        <pc:spChg chg="mod">
          <ac:chgData name="Dr. Pranaba K Nayak" userId="9a05ec93ac18c53c" providerId="LiveId" clId="{17C30D68-1778-4148-85BF-B2321E40FFC1}" dt="2023-07-27T02:25:38.634" v="3406" actId="1038"/>
          <ac:spMkLst>
            <pc:docMk/>
            <pc:sldMk cId="0" sldId="257"/>
            <ac:spMk id="115" creationId="{00000000-0000-0000-0000-000000000000}"/>
          </ac:spMkLst>
        </pc:spChg>
        <pc:picChg chg="add mod">
          <ac:chgData name="Dr. Pranaba K Nayak" userId="9a05ec93ac18c53c" providerId="LiveId" clId="{17C30D68-1778-4148-85BF-B2321E40FFC1}" dt="2023-07-27T03:57:46.330" v="5004" actId="1076"/>
          <ac:picMkLst>
            <pc:docMk/>
            <pc:sldMk cId="0" sldId="257"/>
            <ac:picMk id="4" creationId="{EE438B8E-22C2-8413-DDE0-9102BB53BCD7}"/>
          </ac:picMkLst>
        </pc:picChg>
        <pc:picChg chg="add mod">
          <ac:chgData name="Dr. Pranaba K Nayak" userId="9a05ec93ac18c53c" providerId="LiveId" clId="{17C30D68-1778-4148-85BF-B2321E40FFC1}" dt="2023-07-28T10:17:42.481" v="6672" actId="1076"/>
          <ac:picMkLst>
            <pc:docMk/>
            <pc:sldMk cId="0" sldId="257"/>
            <ac:picMk id="5" creationId="{AC76909F-1B19-40B1-9114-98F087BE0A1C}"/>
          </ac:picMkLst>
        </pc:picChg>
        <pc:picChg chg="del mod">
          <ac:chgData name="Dr. Pranaba K Nayak" userId="9a05ec93ac18c53c" providerId="LiveId" clId="{17C30D68-1778-4148-85BF-B2321E40FFC1}" dt="2023-07-27T03:57:19.786" v="4998" actId="478"/>
          <ac:picMkLst>
            <pc:docMk/>
            <pc:sldMk cId="0" sldId="257"/>
            <ac:picMk id="8" creationId="{00000000-0000-0000-0000-000000000000}"/>
          </ac:picMkLst>
        </pc:picChg>
        <pc:picChg chg="mod">
          <ac:chgData name="Dr. Pranaba K Nayak" userId="9a05ec93ac18c53c" providerId="LiveId" clId="{17C30D68-1778-4148-85BF-B2321E40FFC1}" dt="2023-07-27T04:20:55.253" v="5302" actId="14100"/>
          <ac:picMkLst>
            <pc:docMk/>
            <pc:sldMk cId="0" sldId="257"/>
            <ac:picMk id="9" creationId="{00000000-0000-0000-0000-000000000000}"/>
          </ac:picMkLst>
        </pc:picChg>
        <pc:picChg chg="add mod">
          <ac:chgData name="Dr. Pranaba K Nayak" userId="9a05ec93ac18c53c" providerId="LiveId" clId="{17C30D68-1778-4148-85BF-B2321E40FFC1}" dt="2023-07-28T08:16:29.979" v="6527" actId="1076"/>
          <ac:picMkLst>
            <pc:docMk/>
            <pc:sldMk cId="0" sldId="257"/>
            <ac:picMk id="12" creationId="{FC795748-DB64-847B-E785-ED1D28EF5C1A}"/>
          </ac:picMkLst>
        </pc:picChg>
        <pc:picChg chg="add del mod">
          <ac:chgData name="Dr. Pranaba K Nayak" userId="9a05ec93ac18c53c" providerId="LiveId" clId="{17C30D68-1778-4148-85BF-B2321E40FFC1}" dt="2023-07-27T04:07:56.854" v="5213"/>
          <ac:picMkLst>
            <pc:docMk/>
            <pc:sldMk cId="0" sldId="257"/>
            <ac:picMk id="16" creationId="{A73343D5-8730-15B8-29F7-F038AEE11499}"/>
          </ac:picMkLst>
        </pc:picChg>
        <pc:picChg chg="del">
          <ac:chgData name="Dr. Pranaba K Nayak" userId="9a05ec93ac18c53c" providerId="LiveId" clId="{17C30D68-1778-4148-85BF-B2321E40FFC1}" dt="2023-07-27T04:21:51.067" v="5303" actId="478"/>
          <ac:picMkLst>
            <pc:docMk/>
            <pc:sldMk cId="0" sldId="257"/>
            <ac:picMk id="3074" creationId="{00000000-0000-0000-0000-000000000000}"/>
          </ac:picMkLst>
        </pc:picChg>
      </pc:sldChg>
      <pc:sldChg chg="addSp modSp mod modTransition modAnim">
        <pc:chgData name="Dr. Pranaba K Nayak" userId="9a05ec93ac18c53c" providerId="LiveId" clId="{17C30D68-1778-4148-85BF-B2321E40FFC1}" dt="2023-07-28T10:45:20.025" v="6713"/>
        <pc:sldMkLst>
          <pc:docMk/>
          <pc:sldMk cId="0" sldId="258"/>
        </pc:sldMkLst>
        <pc:spChg chg="mod">
          <ac:chgData name="Dr. Pranaba K Nayak" userId="9a05ec93ac18c53c" providerId="LiveId" clId="{17C30D68-1778-4148-85BF-B2321E40FFC1}" dt="2023-07-26T09:01:13.728" v="1562" actId="1038"/>
          <ac:spMkLst>
            <pc:docMk/>
            <pc:sldMk cId="0" sldId="258"/>
            <ac:spMk id="10" creationId="{4ACA727A-1370-480D-A66B-6FAA3355EBE8}"/>
          </ac:spMkLst>
        </pc:spChg>
        <pc:spChg chg="mod">
          <ac:chgData name="Dr. Pranaba K Nayak" userId="9a05ec93ac18c53c" providerId="LiveId" clId="{17C30D68-1778-4148-85BF-B2321E40FFC1}" dt="2023-07-27T02:52:58.228" v="3429" actId="1036"/>
          <ac:spMkLst>
            <pc:docMk/>
            <pc:sldMk cId="0" sldId="258"/>
            <ac:spMk id="11" creationId="{00000000-0000-0000-0000-000000000000}"/>
          </ac:spMkLst>
        </pc:spChg>
        <pc:spChg chg="mod">
          <ac:chgData name="Dr. Pranaba K Nayak" userId="9a05ec93ac18c53c" providerId="LiveId" clId="{17C30D68-1778-4148-85BF-B2321E40FFC1}" dt="2023-07-26T10:05:28.570" v="2684" actId="1037"/>
          <ac:spMkLst>
            <pc:docMk/>
            <pc:sldMk cId="0" sldId="258"/>
            <ac:spMk id="16" creationId="{4ACA727A-1370-480D-A66B-6FAA3355EBE8}"/>
          </ac:spMkLst>
        </pc:spChg>
        <pc:picChg chg="add mod">
          <ac:chgData name="Dr. Pranaba K Nayak" userId="9a05ec93ac18c53c" providerId="LiveId" clId="{17C30D68-1778-4148-85BF-B2321E40FFC1}" dt="2023-07-26T10:05:37.148" v="2688" actId="1035"/>
          <ac:picMkLst>
            <pc:docMk/>
            <pc:sldMk cId="0" sldId="258"/>
            <ac:picMk id="2" creationId="{522DCB68-4D2E-05A5-B574-C04E43AE66DE}"/>
          </ac:picMkLst>
        </pc:picChg>
        <pc:picChg chg="add mod">
          <ac:chgData name="Dr. Pranaba K Nayak" userId="9a05ec93ac18c53c" providerId="LiveId" clId="{17C30D68-1778-4148-85BF-B2321E40FFC1}" dt="2023-07-28T10:14:34.419" v="6657" actId="1076"/>
          <ac:picMkLst>
            <pc:docMk/>
            <pc:sldMk cId="0" sldId="258"/>
            <ac:picMk id="3" creationId="{17364202-C9CE-AE9B-6890-670FFD065C2D}"/>
          </ac:picMkLst>
        </pc:picChg>
        <pc:picChg chg="mod">
          <ac:chgData name="Dr. Pranaba K Nayak" userId="9a05ec93ac18c53c" providerId="LiveId" clId="{17C30D68-1778-4148-85BF-B2321E40FFC1}" dt="2023-07-26T09:00:46.247" v="1488" actId="1038"/>
          <ac:picMkLst>
            <pc:docMk/>
            <pc:sldMk cId="0" sldId="258"/>
            <ac:picMk id="1026" creationId="{00000000-0000-0000-0000-000000000000}"/>
          </ac:picMkLst>
        </pc:picChg>
        <pc:picChg chg="mod">
          <ac:chgData name="Dr. Pranaba K Nayak" userId="9a05ec93ac18c53c" providerId="LiveId" clId="{17C30D68-1778-4148-85BF-B2321E40FFC1}" dt="2023-07-26T09:00:39.303" v="1482" actId="1038"/>
          <ac:picMkLst>
            <pc:docMk/>
            <pc:sldMk cId="0" sldId="258"/>
            <ac:picMk id="4098" creationId="{00000000-0000-0000-0000-000000000000}"/>
          </ac:picMkLst>
        </pc:picChg>
      </pc:sldChg>
      <pc:sldChg chg="addSp delSp modSp mod modTransition modAnim">
        <pc:chgData name="Dr. Pranaba K Nayak" userId="9a05ec93ac18c53c" providerId="LiveId" clId="{17C30D68-1778-4148-85BF-B2321E40FFC1}" dt="2023-07-28T11:08:52.380" v="6734" actId="1076"/>
        <pc:sldMkLst>
          <pc:docMk/>
          <pc:sldMk cId="0" sldId="275"/>
        </pc:sldMkLst>
        <pc:spChg chg="add mod">
          <ac:chgData name="Dr. Pranaba K Nayak" userId="9a05ec93ac18c53c" providerId="LiveId" clId="{17C30D68-1778-4148-85BF-B2321E40FFC1}" dt="2023-07-27T02:57:12.117" v="3753" actId="1036"/>
          <ac:spMkLst>
            <pc:docMk/>
            <pc:sldMk cId="0" sldId="275"/>
            <ac:spMk id="3" creationId="{13EBD5D0-3827-9EBA-DEF2-904C6A782C53}"/>
          </ac:spMkLst>
        </pc:spChg>
        <pc:spChg chg="mod">
          <ac:chgData name="Dr. Pranaba K Nayak" userId="9a05ec93ac18c53c" providerId="LiveId" clId="{17C30D68-1778-4148-85BF-B2321E40FFC1}" dt="2023-07-27T02:56:21.825" v="3551" actId="1038"/>
          <ac:spMkLst>
            <pc:docMk/>
            <pc:sldMk cId="0" sldId="275"/>
            <ac:spMk id="6" creationId="{4ACA727A-1370-480D-A66B-6FAA3355EBE8}"/>
          </ac:spMkLst>
        </pc:spChg>
        <pc:spChg chg="del mod">
          <ac:chgData name="Dr. Pranaba K Nayak" userId="9a05ec93ac18c53c" providerId="LiveId" clId="{17C30D68-1778-4148-85BF-B2321E40FFC1}" dt="2023-07-27T02:56:41.595" v="3591" actId="21"/>
          <ac:spMkLst>
            <pc:docMk/>
            <pc:sldMk cId="0" sldId="275"/>
            <ac:spMk id="7" creationId="{00000000-0000-0000-0000-000000000000}"/>
          </ac:spMkLst>
        </pc:spChg>
        <pc:spChg chg="mod">
          <ac:chgData name="Dr. Pranaba K Nayak" userId="9a05ec93ac18c53c" providerId="LiveId" clId="{17C30D68-1778-4148-85BF-B2321E40FFC1}" dt="2023-07-26T10:00:55.853" v="2513" actId="20577"/>
          <ac:spMkLst>
            <pc:docMk/>
            <pc:sldMk cId="0" sldId="275"/>
            <ac:spMk id="10" creationId="{00000000-0000-0000-0000-000000000000}"/>
          </ac:spMkLst>
        </pc:spChg>
        <pc:picChg chg="add mod">
          <ac:chgData name="Dr. Pranaba K Nayak" userId="9a05ec93ac18c53c" providerId="LiveId" clId="{17C30D68-1778-4148-85BF-B2321E40FFC1}" dt="2023-07-26T10:00:20.174" v="2468"/>
          <ac:picMkLst>
            <pc:docMk/>
            <pc:sldMk cId="0" sldId="275"/>
            <ac:picMk id="2" creationId="{0BA1CC06-61E9-8095-3224-396D280B7E92}"/>
          </ac:picMkLst>
        </pc:picChg>
        <pc:picChg chg="add mod">
          <ac:chgData name="Dr. Pranaba K Nayak" userId="9a05ec93ac18c53c" providerId="LiveId" clId="{17C30D68-1778-4148-85BF-B2321E40FFC1}" dt="2023-07-28T11:08:52.380" v="6734" actId="1076"/>
          <ac:picMkLst>
            <pc:docMk/>
            <pc:sldMk cId="0" sldId="275"/>
            <ac:picMk id="4" creationId="{095BE452-1F53-A425-197C-2A87497E44F1}"/>
          </ac:picMkLst>
        </pc:picChg>
        <pc:picChg chg="mod">
          <ac:chgData name="Dr. Pranaba K Nayak" userId="9a05ec93ac18c53c" providerId="LiveId" clId="{17C30D68-1778-4148-85BF-B2321E40FFC1}" dt="2023-07-27T02:56:48.658" v="3622" actId="1035"/>
          <ac:picMkLst>
            <pc:docMk/>
            <pc:sldMk cId="0" sldId="275"/>
            <ac:picMk id="3074" creationId="{00000000-0000-0000-0000-000000000000}"/>
          </ac:picMkLst>
        </pc:picChg>
      </pc:sldChg>
      <pc:sldChg chg="delSp modSp del mod">
        <pc:chgData name="Dr. Pranaba K Nayak" userId="9a05ec93ac18c53c" providerId="LiveId" clId="{17C30D68-1778-4148-85BF-B2321E40FFC1}" dt="2023-07-26T08:53:50.636" v="1253" actId="47"/>
        <pc:sldMkLst>
          <pc:docMk/>
          <pc:sldMk cId="0" sldId="283"/>
        </pc:sldMkLst>
        <pc:spChg chg="del mod">
          <ac:chgData name="Dr. Pranaba K Nayak" userId="9a05ec93ac18c53c" providerId="LiveId" clId="{17C30D68-1778-4148-85BF-B2321E40FFC1}" dt="2023-07-26T08:52:50.725" v="1060" actId="21"/>
          <ac:spMkLst>
            <pc:docMk/>
            <pc:sldMk cId="0" sldId="283"/>
            <ac:spMk id="10" creationId="{00000000-0000-0000-0000-000000000000}"/>
          </ac:spMkLst>
        </pc:spChg>
        <pc:spChg chg="mod">
          <ac:chgData name="Dr. Pranaba K Nayak" userId="9a05ec93ac18c53c" providerId="LiveId" clId="{17C30D68-1778-4148-85BF-B2321E40FFC1}" dt="2023-07-26T07:41:19.325" v="54" actId="6549"/>
          <ac:spMkLst>
            <pc:docMk/>
            <pc:sldMk cId="0" sldId="283"/>
            <ac:spMk id="178" creationId="{00000000-0000-0000-0000-000000000000}"/>
          </ac:spMkLst>
        </pc:spChg>
      </pc:sldChg>
      <pc:sldChg chg="addSp delSp modSp del mod">
        <pc:chgData name="Dr. Pranaba K Nayak" userId="9a05ec93ac18c53c" providerId="LiveId" clId="{17C30D68-1778-4148-85BF-B2321E40FFC1}" dt="2023-07-27T10:25:34.130" v="6401" actId="47"/>
        <pc:sldMkLst>
          <pc:docMk/>
          <pc:sldMk cId="0" sldId="286"/>
        </pc:sldMkLst>
        <pc:spChg chg="add mod">
          <ac:chgData name="Dr. Pranaba K Nayak" userId="9a05ec93ac18c53c" providerId="LiveId" clId="{17C30D68-1778-4148-85BF-B2321E40FFC1}" dt="2023-07-27T10:24:07.722" v="6259" actId="1035"/>
          <ac:spMkLst>
            <pc:docMk/>
            <pc:sldMk cId="0" sldId="286"/>
            <ac:spMk id="3" creationId="{F19ED1FC-2EF1-389C-CF4E-57F54E851420}"/>
          </ac:spMkLst>
        </pc:spChg>
        <pc:spChg chg="mod">
          <ac:chgData name="Dr. Pranaba K Nayak" userId="9a05ec93ac18c53c" providerId="LiveId" clId="{17C30D68-1778-4148-85BF-B2321E40FFC1}" dt="2023-07-26T14:26:01.738" v="2863" actId="1037"/>
          <ac:spMkLst>
            <pc:docMk/>
            <pc:sldMk cId="0" sldId="286"/>
            <ac:spMk id="183" creationId="{00000000-0000-0000-0000-000000000000}"/>
          </ac:spMkLst>
        </pc:spChg>
        <pc:spChg chg="del mod">
          <ac:chgData name="Dr. Pranaba K Nayak" userId="9a05ec93ac18c53c" providerId="LiveId" clId="{17C30D68-1778-4148-85BF-B2321E40FFC1}" dt="2023-07-26T09:59:20.778" v="2458" actId="21"/>
          <ac:spMkLst>
            <pc:docMk/>
            <pc:sldMk cId="0" sldId="286"/>
            <ac:spMk id="184" creationId="{00000000-0000-0000-0000-000000000000}"/>
          </ac:spMkLst>
        </pc:spChg>
        <pc:spChg chg="mod">
          <ac:chgData name="Dr. Pranaba K Nayak" userId="9a05ec93ac18c53c" providerId="LiveId" clId="{17C30D68-1778-4148-85BF-B2321E40FFC1}" dt="2023-07-26T09:53:28.943" v="2389" actId="1038"/>
          <ac:spMkLst>
            <pc:docMk/>
            <pc:sldMk cId="0" sldId="286"/>
            <ac:spMk id="186" creationId="{00000000-0000-0000-0000-000000000000}"/>
          </ac:spMkLst>
        </pc:spChg>
        <pc:spChg chg="mod">
          <ac:chgData name="Dr. Pranaba K Nayak" userId="9a05ec93ac18c53c" providerId="LiveId" clId="{17C30D68-1778-4148-85BF-B2321E40FFC1}" dt="2023-07-26T09:53:08.414" v="2363" actId="1038"/>
          <ac:spMkLst>
            <pc:docMk/>
            <pc:sldMk cId="0" sldId="286"/>
            <ac:spMk id="187" creationId="{00000000-0000-0000-0000-000000000000}"/>
          </ac:spMkLst>
        </pc:spChg>
        <pc:spChg chg="mod">
          <ac:chgData name="Dr. Pranaba K Nayak" userId="9a05ec93ac18c53c" providerId="LiveId" clId="{17C30D68-1778-4148-85BF-B2321E40FFC1}" dt="2023-07-26T09:53:17.042" v="2374" actId="1038"/>
          <ac:spMkLst>
            <pc:docMk/>
            <pc:sldMk cId="0" sldId="286"/>
            <ac:spMk id="188" creationId="{00000000-0000-0000-0000-000000000000}"/>
          </ac:spMkLst>
        </pc:spChg>
        <pc:spChg chg="mod">
          <ac:chgData name="Dr. Pranaba K Nayak" userId="9a05ec93ac18c53c" providerId="LiveId" clId="{17C30D68-1778-4148-85BF-B2321E40FFC1}" dt="2023-07-26T09:53:21.794" v="2378" actId="1038"/>
          <ac:spMkLst>
            <pc:docMk/>
            <pc:sldMk cId="0" sldId="286"/>
            <ac:spMk id="189" creationId="{00000000-0000-0000-0000-000000000000}"/>
          </ac:spMkLst>
        </pc:spChg>
        <pc:picChg chg="add del mod">
          <ac:chgData name="Dr. Pranaba K Nayak" userId="9a05ec93ac18c53c" providerId="LiveId" clId="{17C30D68-1778-4148-85BF-B2321E40FFC1}" dt="2023-07-26T09:58:35.774" v="2423"/>
          <ac:picMkLst>
            <pc:docMk/>
            <pc:sldMk cId="0" sldId="286"/>
            <ac:picMk id="2" creationId="{3978B272-2D75-B345-93AB-18C275AC6FA4}"/>
          </ac:picMkLst>
        </pc:picChg>
        <pc:picChg chg="add mod">
          <ac:chgData name="Dr. Pranaba K Nayak" userId="9a05ec93ac18c53c" providerId="LiveId" clId="{17C30D68-1778-4148-85BF-B2321E40FFC1}" dt="2023-07-26T09:59:33.857" v="2461"/>
          <ac:picMkLst>
            <pc:docMk/>
            <pc:sldMk cId="0" sldId="286"/>
            <ac:picMk id="4" creationId="{EC223A4F-99E7-5DD9-CC0C-50F11411A939}"/>
          </ac:picMkLst>
        </pc:picChg>
        <pc:picChg chg="mod">
          <ac:chgData name="Dr. Pranaba K Nayak" userId="9a05ec93ac18c53c" providerId="LiveId" clId="{17C30D68-1778-4148-85BF-B2321E40FFC1}" dt="2023-07-27T10:21:56.589" v="6181" actId="1035"/>
          <ac:picMkLst>
            <pc:docMk/>
            <pc:sldMk cId="0" sldId="286"/>
            <ac:picMk id="185" creationId="{00000000-0000-0000-0000-000000000000}"/>
          </ac:picMkLst>
        </pc:picChg>
      </pc:sldChg>
      <pc:sldChg chg="addSp delSp modSp mod modTransition modAnim">
        <pc:chgData name="Dr. Pranaba K Nayak" userId="9a05ec93ac18c53c" providerId="LiveId" clId="{17C30D68-1778-4148-85BF-B2321E40FFC1}" dt="2023-07-28T10:44:57.010" v="6711"/>
        <pc:sldMkLst>
          <pc:docMk/>
          <pc:sldMk cId="2282698658" sldId="290"/>
        </pc:sldMkLst>
        <pc:picChg chg="add mod">
          <ac:chgData name="Dr. Pranaba K Nayak" userId="9a05ec93ac18c53c" providerId="LiveId" clId="{17C30D68-1778-4148-85BF-B2321E40FFC1}" dt="2023-07-26T10:04:52.475" v="2629" actId="1035"/>
          <ac:picMkLst>
            <pc:docMk/>
            <pc:sldMk cId="2282698658" sldId="290"/>
            <ac:picMk id="2" creationId="{729C4ACA-A40B-3F02-002B-B8CAC74AE3B1}"/>
          </ac:picMkLst>
        </pc:picChg>
        <pc:picChg chg="add del mod">
          <ac:chgData name="Dr. Pranaba K Nayak" userId="9a05ec93ac18c53c" providerId="LiveId" clId="{17C30D68-1778-4148-85BF-B2321E40FFC1}" dt="2023-07-26T10:07:03.221" v="2797" actId="478"/>
          <ac:picMkLst>
            <pc:docMk/>
            <pc:sldMk cId="2282698658" sldId="290"/>
            <ac:picMk id="3" creationId="{6CD13C09-BD01-46CD-6ACC-FFB6921418E9}"/>
          </ac:picMkLst>
        </pc:picChg>
        <pc:picChg chg="add mod">
          <ac:chgData name="Dr. Pranaba K Nayak" userId="9a05ec93ac18c53c" providerId="LiveId" clId="{17C30D68-1778-4148-85BF-B2321E40FFC1}" dt="2023-07-28T10:37:02.253" v="6687" actId="1076"/>
          <ac:picMkLst>
            <pc:docMk/>
            <pc:sldMk cId="2282698658" sldId="290"/>
            <ac:picMk id="3" creationId="{86024E24-E495-23BB-4BAB-6158BA4081E4}"/>
          </ac:picMkLst>
        </pc:picChg>
      </pc:sldChg>
      <pc:sldChg chg="addSp delSp modSp mod modTransition modAnim">
        <pc:chgData name="Dr. Pranaba K Nayak" userId="9a05ec93ac18c53c" providerId="LiveId" clId="{17C30D68-1778-4148-85BF-B2321E40FFC1}" dt="2023-07-28T10:46:41.623" v="6721"/>
        <pc:sldMkLst>
          <pc:docMk/>
          <pc:sldMk cId="2321897106" sldId="291"/>
        </pc:sldMkLst>
        <pc:spChg chg="add mod">
          <ac:chgData name="Dr. Pranaba K Nayak" userId="9a05ec93ac18c53c" providerId="LiveId" clId="{17C30D68-1778-4148-85BF-B2321E40FFC1}" dt="2023-07-26T08:53:20.265" v="1252" actId="1035"/>
          <ac:spMkLst>
            <pc:docMk/>
            <pc:sldMk cId="2321897106" sldId="291"/>
            <ac:spMk id="5" creationId="{1D95B76C-3352-8E2F-421C-AC1814340970}"/>
          </ac:spMkLst>
        </pc:spChg>
        <pc:spChg chg="mod">
          <ac:chgData name="Dr. Pranaba K Nayak" userId="9a05ec93ac18c53c" providerId="LiveId" clId="{17C30D68-1778-4148-85BF-B2321E40FFC1}" dt="2023-07-26T08:09:50.297" v="474" actId="1036"/>
          <ac:spMkLst>
            <pc:docMk/>
            <pc:sldMk cId="2321897106" sldId="291"/>
            <ac:spMk id="6" creationId="{00000000-0000-0000-0000-000000000000}"/>
          </ac:spMkLst>
        </pc:spChg>
        <pc:spChg chg="mod">
          <ac:chgData name="Dr. Pranaba K Nayak" userId="9a05ec93ac18c53c" providerId="LiveId" clId="{17C30D68-1778-4148-85BF-B2321E40FFC1}" dt="2023-07-26T08:37:20.572" v="630" actId="1038"/>
          <ac:spMkLst>
            <pc:docMk/>
            <pc:sldMk cId="2321897106" sldId="291"/>
            <ac:spMk id="7" creationId="{00000000-0000-0000-0000-000000000000}"/>
          </ac:spMkLst>
        </pc:spChg>
        <pc:spChg chg="mod">
          <ac:chgData name="Dr. Pranaba K Nayak" userId="9a05ec93ac18c53c" providerId="LiveId" clId="{17C30D68-1778-4148-85BF-B2321E40FFC1}" dt="2023-07-26T08:09:58.854" v="477" actId="1038"/>
          <ac:spMkLst>
            <pc:docMk/>
            <pc:sldMk cId="2321897106" sldId="291"/>
            <ac:spMk id="8" creationId="{00000000-0000-0000-0000-000000000000}"/>
          </ac:spMkLst>
        </pc:spChg>
        <pc:spChg chg="mod">
          <ac:chgData name="Dr. Pranaba K Nayak" userId="9a05ec93ac18c53c" providerId="LiveId" clId="{17C30D68-1778-4148-85BF-B2321E40FFC1}" dt="2023-07-26T08:51:41.211" v="1055" actId="1076"/>
          <ac:spMkLst>
            <pc:docMk/>
            <pc:sldMk cId="2321897106" sldId="291"/>
            <ac:spMk id="9" creationId="{00000000-0000-0000-0000-000000000000}"/>
          </ac:spMkLst>
        </pc:spChg>
        <pc:spChg chg="del mod">
          <ac:chgData name="Dr. Pranaba K Nayak" userId="9a05ec93ac18c53c" providerId="LiveId" clId="{17C30D68-1778-4148-85BF-B2321E40FFC1}" dt="2023-07-27T03:33:28.634" v="4574" actId="478"/>
          <ac:spMkLst>
            <pc:docMk/>
            <pc:sldMk cId="2321897106" sldId="291"/>
            <ac:spMk id="10" creationId="{00000000-0000-0000-0000-000000000000}"/>
          </ac:spMkLst>
        </pc:spChg>
        <pc:spChg chg="mod">
          <ac:chgData name="Dr. Pranaba K Nayak" userId="9a05ec93ac18c53c" providerId="LiveId" clId="{17C30D68-1778-4148-85BF-B2321E40FFC1}" dt="2023-07-26T08:06:08.350" v="243" actId="1076"/>
          <ac:spMkLst>
            <pc:docMk/>
            <pc:sldMk cId="2321897106" sldId="291"/>
            <ac:spMk id="11" creationId="{00000000-0000-0000-0000-000000000000}"/>
          </ac:spMkLst>
        </pc:spChg>
        <pc:spChg chg="mod">
          <ac:chgData name="Dr. Pranaba K Nayak" userId="9a05ec93ac18c53c" providerId="LiveId" clId="{17C30D68-1778-4148-85BF-B2321E40FFC1}" dt="2023-07-27T03:36:44.994" v="4902" actId="1038"/>
          <ac:spMkLst>
            <pc:docMk/>
            <pc:sldMk cId="2321897106" sldId="291"/>
            <ac:spMk id="13" creationId="{00000000-0000-0000-0000-000000000000}"/>
          </ac:spMkLst>
        </pc:spChg>
        <pc:spChg chg="mod topLvl">
          <ac:chgData name="Dr. Pranaba K Nayak" userId="9a05ec93ac18c53c" providerId="LiveId" clId="{17C30D68-1778-4148-85BF-B2321E40FFC1}" dt="2023-07-27T03:37:19.388" v="4996" actId="1038"/>
          <ac:spMkLst>
            <pc:docMk/>
            <pc:sldMk cId="2321897106" sldId="291"/>
            <ac:spMk id="22" creationId="{00000000-0000-0000-0000-000000000000}"/>
          </ac:spMkLst>
        </pc:spChg>
        <pc:spChg chg="add mod">
          <ac:chgData name="Dr. Pranaba K Nayak" userId="9a05ec93ac18c53c" providerId="LiveId" clId="{17C30D68-1778-4148-85BF-B2321E40FFC1}" dt="2023-07-26T08:53:15.028" v="1245" actId="1037"/>
          <ac:spMkLst>
            <pc:docMk/>
            <pc:sldMk cId="2321897106" sldId="291"/>
            <ac:spMk id="24" creationId="{79F28575-3AB9-3FEC-09D7-B5FAECF5B110}"/>
          </ac:spMkLst>
        </pc:spChg>
        <pc:grpChg chg="add del mod">
          <ac:chgData name="Dr. Pranaba K Nayak" userId="9a05ec93ac18c53c" providerId="LiveId" clId="{17C30D68-1778-4148-85BF-B2321E40FFC1}" dt="2023-07-26T08:44:42.834" v="937" actId="165"/>
          <ac:grpSpMkLst>
            <pc:docMk/>
            <pc:sldMk cId="2321897106" sldId="291"/>
            <ac:grpSpMk id="4" creationId="{D53B2FFD-26ED-578F-A947-0C5EDDF531FF}"/>
          </ac:grpSpMkLst>
        </pc:grpChg>
        <pc:grpChg chg="mod">
          <ac:chgData name="Dr. Pranaba K Nayak" userId="9a05ec93ac18c53c" providerId="LiveId" clId="{17C30D68-1778-4148-85BF-B2321E40FFC1}" dt="2023-07-27T03:36:20.818" v="4849" actId="1036"/>
          <ac:grpSpMkLst>
            <pc:docMk/>
            <pc:sldMk cId="2321897106" sldId="291"/>
            <ac:grpSpMk id="20" creationId="{00000000-0000-0000-0000-000000000000}"/>
          </ac:grpSpMkLst>
        </pc:grpChg>
        <pc:picChg chg="add mod">
          <ac:chgData name="Dr. Pranaba K Nayak" userId="9a05ec93ac18c53c" providerId="LiveId" clId="{17C30D68-1778-4148-85BF-B2321E40FFC1}" dt="2023-07-28T10:17:28.678" v="6670" actId="1076"/>
          <ac:picMkLst>
            <pc:docMk/>
            <pc:sldMk cId="2321897106" sldId="291"/>
            <ac:picMk id="2" creationId="{482AA03A-A085-19B9-598D-D45341E3EF93}"/>
          </ac:picMkLst>
        </pc:picChg>
        <pc:picChg chg="add mod">
          <ac:chgData name="Dr. Pranaba K Nayak" userId="9a05ec93ac18c53c" providerId="LiveId" clId="{17C30D68-1778-4148-85BF-B2321E40FFC1}" dt="2023-07-26T08:52:01.395" v="1058" actId="1037"/>
          <ac:picMkLst>
            <pc:docMk/>
            <pc:sldMk cId="2321897106" sldId="291"/>
            <ac:picMk id="3" creationId="{5AB14C7B-9B14-8BB9-FEF6-93BDF306F770}"/>
          </ac:picMkLst>
        </pc:picChg>
        <pc:picChg chg="mod">
          <ac:chgData name="Dr. Pranaba K Nayak" userId="9a05ec93ac18c53c" providerId="LiveId" clId="{17C30D68-1778-4148-85BF-B2321E40FFC1}" dt="2023-07-26T08:38:56.991" v="719" actId="1037"/>
          <ac:picMkLst>
            <pc:docMk/>
            <pc:sldMk cId="2321897106" sldId="291"/>
            <ac:picMk id="14" creationId="{C92FBC8B-5D21-E5F2-1BA8-C33A9E29A0B4}"/>
          </ac:picMkLst>
        </pc:picChg>
        <pc:picChg chg="mod">
          <ac:chgData name="Dr. Pranaba K Nayak" userId="9a05ec93ac18c53c" providerId="LiveId" clId="{17C30D68-1778-4148-85BF-B2321E40FFC1}" dt="2023-07-26T08:37:41.491" v="682" actId="1037"/>
          <ac:picMkLst>
            <pc:docMk/>
            <pc:sldMk cId="2321897106" sldId="291"/>
            <ac:picMk id="16" creationId="{CB08561C-BE66-DE91-A480-443005483C9F}"/>
          </ac:picMkLst>
        </pc:picChg>
        <pc:picChg chg="mod">
          <ac:chgData name="Dr. Pranaba K Nayak" userId="9a05ec93ac18c53c" providerId="LiveId" clId="{17C30D68-1778-4148-85BF-B2321E40FFC1}" dt="2023-07-26T08:39:00.192" v="725" actId="1035"/>
          <ac:picMkLst>
            <pc:docMk/>
            <pc:sldMk cId="2321897106" sldId="291"/>
            <ac:picMk id="18" creationId="{544ABA0F-57A8-F25A-5BA8-AC684BB1EC0E}"/>
          </ac:picMkLst>
        </pc:picChg>
        <pc:picChg chg="mod topLvl modCrop">
          <ac:chgData name="Dr. Pranaba K Nayak" userId="9a05ec93ac18c53c" providerId="LiveId" clId="{17C30D68-1778-4148-85BF-B2321E40FFC1}" dt="2023-07-27T03:37:14.806" v="4987" actId="1038"/>
          <ac:picMkLst>
            <pc:docMk/>
            <pc:sldMk cId="2321897106" sldId="291"/>
            <ac:picMk id="21" creationId="{00000000-0000-0000-0000-000000000000}"/>
          </ac:picMkLst>
        </pc:picChg>
        <pc:picChg chg="mod">
          <ac:chgData name="Dr. Pranaba K Nayak" userId="9a05ec93ac18c53c" providerId="LiveId" clId="{17C30D68-1778-4148-85BF-B2321E40FFC1}" dt="2023-07-26T09:58:15.757" v="2416" actId="1037"/>
          <ac:picMkLst>
            <pc:docMk/>
            <pc:sldMk cId="2321897106" sldId="291"/>
            <ac:picMk id="23" creationId="{00000000-0000-0000-0000-000000000000}"/>
          </ac:picMkLst>
        </pc:picChg>
      </pc:sldChg>
      <pc:sldChg chg="addSp delSp modSp mod ord modTransition modAnim">
        <pc:chgData name="Dr. Pranaba K Nayak" userId="9a05ec93ac18c53c" providerId="LiveId" clId="{17C30D68-1778-4148-85BF-B2321E40FFC1}" dt="2023-07-28T10:45:27.342" v="6714"/>
        <pc:sldMkLst>
          <pc:docMk/>
          <pc:sldMk cId="0" sldId="293"/>
        </pc:sldMkLst>
        <pc:spChg chg="del mod">
          <ac:chgData name="Dr. Pranaba K Nayak" userId="9a05ec93ac18c53c" providerId="LiveId" clId="{17C30D68-1778-4148-85BF-B2321E40FFC1}" dt="2023-07-27T01:50:54.455" v="2869" actId="478"/>
          <ac:spMkLst>
            <pc:docMk/>
            <pc:sldMk cId="0" sldId="293"/>
            <ac:spMk id="4" creationId="{00000000-0000-0000-0000-000000000000}"/>
          </ac:spMkLst>
        </pc:spChg>
        <pc:spChg chg="mod">
          <ac:chgData name="Dr. Pranaba K Nayak" userId="9a05ec93ac18c53c" providerId="LiveId" clId="{17C30D68-1778-4148-85BF-B2321E40FFC1}" dt="2023-07-27T02:18:28.756" v="3329" actId="14100"/>
          <ac:spMkLst>
            <pc:docMk/>
            <pc:sldMk cId="0" sldId="293"/>
            <ac:spMk id="6" creationId="{4ACA727A-1370-480D-A66B-6FAA3355EBE8}"/>
          </ac:spMkLst>
        </pc:spChg>
        <pc:spChg chg="del mod">
          <ac:chgData name="Dr. Pranaba K Nayak" userId="9a05ec93ac18c53c" providerId="LiveId" clId="{17C30D68-1778-4148-85BF-B2321E40FFC1}" dt="2023-07-27T01:50:49.409" v="2867" actId="478"/>
          <ac:spMkLst>
            <pc:docMk/>
            <pc:sldMk cId="0" sldId="293"/>
            <ac:spMk id="8" creationId="{00000000-0000-0000-0000-000000000000}"/>
          </ac:spMkLst>
        </pc:spChg>
        <pc:spChg chg="mod">
          <ac:chgData name="Dr. Pranaba K Nayak" userId="9a05ec93ac18c53c" providerId="LiveId" clId="{17C30D68-1778-4148-85BF-B2321E40FFC1}" dt="2023-07-27T01:53:13.108" v="2971" actId="164"/>
          <ac:spMkLst>
            <pc:docMk/>
            <pc:sldMk cId="0" sldId="293"/>
            <ac:spMk id="12" creationId="{00000000-0000-0000-0000-000000000000}"/>
          </ac:spMkLst>
        </pc:spChg>
        <pc:spChg chg="mod">
          <ac:chgData name="Dr. Pranaba K Nayak" userId="9a05ec93ac18c53c" providerId="LiveId" clId="{17C30D68-1778-4148-85BF-B2321E40FFC1}" dt="2023-07-27T01:54:51.896" v="3004" actId="164"/>
          <ac:spMkLst>
            <pc:docMk/>
            <pc:sldMk cId="0" sldId="293"/>
            <ac:spMk id="13" creationId="{00000000-0000-0000-0000-000000000000}"/>
          </ac:spMkLst>
        </pc:spChg>
        <pc:grpChg chg="add mod">
          <ac:chgData name="Dr. Pranaba K Nayak" userId="9a05ec93ac18c53c" providerId="LiveId" clId="{17C30D68-1778-4148-85BF-B2321E40FFC1}" dt="2023-07-27T02:54:29.010" v="3495" actId="1038"/>
          <ac:grpSpMkLst>
            <pc:docMk/>
            <pc:sldMk cId="0" sldId="293"/>
            <ac:grpSpMk id="7" creationId="{BCC570F4-5F35-EC87-1D0E-9A9179CA14A8}"/>
          </ac:grpSpMkLst>
        </pc:grpChg>
        <pc:grpChg chg="add mod">
          <ac:chgData name="Dr. Pranaba K Nayak" userId="9a05ec93ac18c53c" providerId="LiveId" clId="{17C30D68-1778-4148-85BF-B2321E40FFC1}" dt="2023-07-27T02:53:55.462" v="3454" actId="1036"/>
          <ac:grpSpMkLst>
            <pc:docMk/>
            <pc:sldMk cId="0" sldId="293"/>
            <ac:grpSpMk id="9" creationId="{C4B45152-4953-C13D-5E52-74C57AA90C8E}"/>
          </ac:grpSpMkLst>
        </pc:grpChg>
        <pc:picChg chg="add mod">
          <ac:chgData name="Dr. Pranaba K Nayak" userId="9a05ec93ac18c53c" providerId="LiveId" clId="{17C30D68-1778-4148-85BF-B2321E40FFC1}" dt="2023-07-26T10:05:57.672" v="2702" actId="1036"/>
          <ac:picMkLst>
            <pc:docMk/>
            <pc:sldMk cId="0" sldId="293"/>
            <ac:picMk id="2" creationId="{192E9E16-0663-64E2-E19A-7CF2E0BB69A6}"/>
          </ac:picMkLst>
        </pc:picChg>
        <pc:picChg chg="del mod">
          <ac:chgData name="Dr. Pranaba K Nayak" userId="9a05ec93ac18c53c" providerId="LiveId" clId="{17C30D68-1778-4148-85BF-B2321E40FFC1}" dt="2023-07-27T01:50:34.442" v="2864" actId="478"/>
          <ac:picMkLst>
            <pc:docMk/>
            <pc:sldMk cId="0" sldId="293"/>
            <ac:picMk id="3" creationId="{00000000-0000-0000-0000-000000000000}"/>
          </ac:picMkLst>
        </pc:picChg>
        <pc:picChg chg="add mod">
          <ac:chgData name="Dr. Pranaba K Nayak" userId="9a05ec93ac18c53c" providerId="LiveId" clId="{17C30D68-1778-4148-85BF-B2321E40FFC1}" dt="2023-07-28T10:15:29.669" v="6659" actId="1076"/>
          <ac:picMkLst>
            <pc:docMk/>
            <pc:sldMk cId="0" sldId="293"/>
            <ac:picMk id="3" creationId="{C55EAB54-7705-211F-3DE6-0EDB55997044}"/>
          </ac:picMkLst>
        </pc:picChg>
        <pc:picChg chg="add mod">
          <ac:chgData name="Dr. Pranaba K Nayak" userId="9a05ec93ac18c53c" providerId="LiveId" clId="{17C30D68-1778-4148-85BF-B2321E40FFC1}" dt="2023-07-27T02:54:03.507" v="3455" actId="14100"/>
          <ac:picMkLst>
            <pc:docMk/>
            <pc:sldMk cId="0" sldId="293"/>
            <ac:picMk id="5" creationId="{BAE131C5-1FD2-4C82-6A6A-44F3DC91D877}"/>
          </ac:picMkLst>
        </pc:picChg>
        <pc:picChg chg="mod">
          <ac:chgData name="Dr. Pranaba K Nayak" userId="9a05ec93ac18c53c" providerId="LiveId" clId="{17C30D68-1778-4148-85BF-B2321E40FFC1}" dt="2023-07-27T02:54:53.875" v="3504" actId="1037"/>
          <ac:picMkLst>
            <pc:docMk/>
            <pc:sldMk cId="0" sldId="293"/>
            <ac:picMk id="6147" creationId="{00000000-0000-0000-0000-000000000000}"/>
          </ac:picMkLst>
        </pc:picChg>
        <pc:picChg chg="mod">
          <ac:chgData name="Dr. Pranaba K Nayak" userId="9a05ec93ac18c53c" providerId="LiveId" clId="{17C30D68-1778-4148-85BF-B2321E40FFC1}" dt="2023-07-27T01:53:13.108" v="2971" actId="164"/>
          <ac:picMkLst>
            <pc:docMk/>
            <pc:sldMk cId="0" sldId="293"/>
            <ac:picMk id="6149" creationId="{00000000-0000-0000-0000-000000000000}"/>
          </ac:picMkLst>
        </pc:picChg>
        <pc:picChg chg="mod">
          <ac:chgData name="Dr. Pranaba K Nayak" userId="9a05ec93ac18c53c" providerId="LiveId" clId="{17C30D68-1778-4148-85BF-B2321E40FFC1}" dt="2023-07-27T01:54:51.896" v="3004" actId="164"/>
          <ac:picMkLst>
            <pc:docMk/>
            <pc:sldMk cId="0" sldId="293"/>
            <ac:picMk id="6150" creationId="{00000000-0000-0000-0000-000000000000}"/>
          </ac:picMkLst>
        </pc:picChg>
      </pc:sldChg>
      <pc:sldChg chg="addSp delSp modSp mod modTransition delAnim modAnim">
        <pc:chgData name="Dr. Pranaba K Nayak" userId="9a05ec93ac18c53c" providerId="LiveId" clId="{17C30D68-1778-4148-85BF-B2321E40FFC1}" dt="2023-07-28T11:08:16.139" v="6729"/>
        <pc:sldMkLst>
          <pc:docMk/>
          <pc:sldMk cId="0" sldId="294"/>
        </pc:sldMkLst>
        <pc:spChg chg="mod">
          <ac:chgData name="Dr. Pranaba K Nayak" userId="9a05ec93ac18c53c" providerId="LiveId" clId="{17C30D68-1778-4148-85BF-B2321E40FFC1}" dt="2023-07-27T02:51:06.732" v="3423" actId="20577"/>
          <ac:spMkLst>
            <pc:docMk/>
            <pc:sldMk cId="0" sldId="294"/>
            <ac:spMk id="8" creationId="{00000000-0000-0000-0000-000000000000}"/>
          </ac:spMkLst>
        </pc:spChg>
        <pc:spChg chg="mod">
          <ac:chgData name="Dr. Pranaba K Nayak" userId="9a05ec93ac18c53c" providerId="LiveId" clId="{17C30D68-1778-4148-85BF-B2321E40FFC1}" dt="2023-07-27T02:49:18.243" v="3411" actId="6549"/>
          <ac:spMkLst>
            <pc:docMk/>
            <pc:sldMk cId="0" sldId="294"/>
            <ac:spMk id="9" creationId="{00000000-0000-0000-0000-000000000000}"/>
          </ac:spMkLst>
        </pc:spChg>
        <pc:spChg chg="mod">
          <ac:chgData name="Dr. Pranaba K Nayak" userId="9a05ec93ac18c53c" providerId="LiveId" clId="{17C30D68-1778-4148-85BF-B2321E40FFC1}" dt="2023-07-27T02:49:35.909" v="3414" actId="20577"/>
          <ac:spMkLst>
            <pc:docMk/>
            <pc:sldMk cId="0" sldId="294"/>
            <ac:spMk id="11" creationId="{00000000-0000-0000-0000-000000000000}"/>
          </ac:spMkLst>
        </pc:spChg>
        <pc:picChg chg="add mod">
          <ac:chgData name="Dr. Pranaba K Nayak" userId="9a05ec93ac18c53c" providerId="LiveId" clId="{17C30D68-1778-4148-85BF-B2321E40FFC1}" dt="2023-07-26T10:03:54.518" v="2626"/>
          <ac:picMkLst>
            <pc:docMk/>
            <pc:sldMk cId="0" sldId="294"/>
            <ac:picMk id="3" creationId="{946F9959-DD4B-6DD6-6163-97E4B05FD351}"/>
          </ac:picMkLst>
        </pc:picChg>
        <pc:picChg chg="add del mod">
          <ac:chgData name="Dr. Pranaba K Nayak" userId="9a05ec93ac18c53c" providerId="LiveId" clId="{17C30D68-1778-4148-85BF-B2321E40FFC1}" dt="2023-07-28T11:07:08.583" v="6725" actId="478"/>
          <ac:picMkLst>
            <pc:docMk/>
            <pc:sldMk cId="0" sldId="294"/>
            <ac:picMk id="4" creationId="{5FEA1A49-3C38-1492-5214-B25617BA3F23}"/>
          </ac:picMkLst>
        </pc:picChg>
        <pc:picChg chg="add mod">
          <ac:chgData name="Dr. Pranaba K Nayak" userId="9a05ec93ac18c53c" providerId="LiveId" clId="{17C30D68-1778-4148-85BF-B2321E40FFC1}" dt="2023-07-28T11:07:30.331" v="6727" actId="1076"/>
          <ac:picMkLst>
            <pc:docMk/>
            <pc:sldMk cId="0" sldId="294"/>
            <ac:picMk id="5" creationId="{4087371D-3053-92C2-4314-EFB6F09312FA}"/>
          </ac:picMkLst>
        </pc:picChg>
      </pc:sldChg>
      <pc:sldChg chg="addSp delSp modSp mod modTransition modAnim">
        <pc:chgData name="Dr. Pranaba K Nayak" userId="9a05ec93ac18c53c" providerId="LiveId" clId="{17C30D68-1778-4148-85BF-B2321E40FFC1}" dt="2023-07-28T10:46:30.223" v="6720"/>
        <pc:sldMkLst>
          <pc:docMk/>
          <pc:sldMk cId="0" sldId="295"/>
        </pc:sldMkLst>
        <pc:spChg chg="add mod">
          <ac:chgData name="Dr. Pranaba K Nayak" userId="9a05ec93ac18c53c" providerId="LiveId" clId="{17C30D68-1778-4148-85BF-B2321E40FFC1}" dt="2023-07-27T02:25:45.707" v="3407"/>
          <ac:spMkLst>
            <pc:docMk/>
            <pc:sldMk cId="0" sldId="295"/>
            <ac:spMk id="3" creationId="{A4EB2DB7-2DAE-2303-B55D-B3050E4C08DB}"/>
          </ac:spMkLst>
        </pc:spChg>
        <pc:spChg chg="mod">
          <ac:chgData name="Dr. Pranaba K Nayak" userId="9a05ec93ac18c53c" providerId="LiveId" clId="{17C30D68-1778-4148-85BF-B2321E40FFC1}" dt="2023-07-27T03:03:28.587" v="4051" actId="1035"/>
          <ac:spMkLst>
            <pc:docMk/>
            <pc:sldMk cId="0" sldId="295"/>
            <ac:spMk id="8" creationId="{00000000-0000-0000-0000-000000000000}"/>
          </ac:spMkLst>
        </pc:spChg>
        <pc:spChg chg="mod">
          <ac:chgData name="Dr. Pranaba K Nayak" userId="9a05ec93ac18c53c" providerId="LiveId" clId="{17C30D68-1778-4148-85BF-B2321E40FFC1}" dt="2023-07-27T03:02:59.388" v="3980" actId="1036"/>
          <ac:spMkLst>
            <pc:docMk/>
            <pc:sldMk cId="0" sldId="295"/>
            <ac:spMk id="9" creationId="{00000000-0000-0000-0000-000000000000}"/>
          </ac:spMkLst>
        </pc:spChg>
        <pc:spChg chg="mod">
          <ac:chgData name="Dr. Pranaba K Nayak" userId="9a05ec93ac18c53c" providerId="LiveId" clId="{17C30D68-1778-4148-85BF-B2321E40FFC1}" dt="2023-07-27T03:02:59.388" v="3980" actId="1036"/>
          <ac:spMkLst>
            <pc:docMk/>
            <pc:sldMk cId="0" sldId="295"/>
            <ac:spMk id="10" creationId="{00000000-0000-0000-0000-000000000000}"/>
          </ac:spMkLst>
        </pc:spChg>
        <pc:spChg chg="mod">
          <ac:chgData name="Dr. Pranaba K Nayak" userId="9a05ec93ac18c53c" providerId="LiveId" clId="{17C30D68-1778-4148-85BF-B2321E40FFC1}" dt="2023-07-27T03:02:59.388" v="3980" actId="1036"/>
          <ac:spMkLst>
            <pc:docMk/>
            <pc:sldMk cId="0" sldId="295"/>
            <ac:spMk id="11" creationId="{00000000-0000-0000-0000-000000000000}"/>
          </ac:spMkLst>
        </pc:spChg>
        <pc:spChg chg="mod">
          <ac:chgData name="Dr. Pranaba K Nayak" userId="9a05ec93ac18c53c" providerId="LiveId" clId="{17C30D68-1778-4148-85BF-B2321E40FFC1}" dt="2023-07-27T03:02:59.388" v="3980" actId="1036"/>
          <ac:spMkLst>
            <pc:docMk/>
            <pc:sldMk cId="0" sldId="295"/>
            <ac:spMk id="12" creationId="{00000000-0000-0000-0000-000000000000}"/>
          </ac:spMkLst>
        </pc:spChg>
        <pc:spChg chg="mod">
          <ac:chgData name="Dr. Pranaba K Nayak" userId="9a05ec93ac18c53c" providerId="LiveId" clId="{17C30D68-1778-4148-85BF-B2321E40FFC1}" dt="2023-07-28T08:27:07.006" v="6626" actId="6549"/>
          <ac:spMkLst>
            <pc:docMk/>
            <pc:sldMk cId="0" sldId="295"/>
            <ac:spMk id="13" creationId="{00000000-0000-0000-0000-000000000000}"/>
          </ac:spMkLst>
        </pc:spChg>
        <pc:grpChg chg="add del mod">
          <ac:chgData name="Dr. Pranaba K Nayak" userId="9a05ec93ac18c53c" providerId="LiveId" clId="{17C30D68-1778-4148-85BF-B2321E40FFC1}" dt="2023-07-27T03:00:23.406" v="3856" actId="164"/>
          <ac:grpSpMkLst>
            <pc:docMk/>
            <pc:sldMk cId="0" sldId="295"/>
            <ac:grpSpMk id="4" creationId="{2FB37CAC-38BC-4D75-65C6-026179A16D79}"/>
          </ac:grpSpMkLst>
        </pc:grpChg>
        <pc:picChg chg="add mod">
          <ac:chgData name="Dr. Pranaba K Nayak" userId="9a05ec93ac18c53c" providerId="LiveId" clId="{17C30D68-1778-4148-85BF-B2321E40FFC1}" dt="2023-07-26T09:59:30.424" v="2460" actId="1076"/>
          <ac:picMkLst>
            <pc:docMk/>
            <pc:sldMk cId="0" sldId="295"/>
            <ac:picMk id="2" creationId="{3A2E8B2A-D75E-8CF5-0EC8-E11D7B806DEF}"/>
          </ac:picMkLst>
        </pc:picChg>
        <pc:picChg chg="add mod">
          <ac:chgData name="Dr. Pranaba K Nayak" userId="9a05ec93ac18c53c" providerId="LiveId" clId="{17C30D68-1778-4148-85BF-B2321E40FFC1}" dt="2023-07-28T10:16:31.622" v="6665" actId="1076"/>
          <ac:picMkLst>
            <pc:docMk/>
            <pc:sldMk cId="0" sldId="295"/>
            <ac:picMk id="4" creationId="{962109CC-2D56-63DE-3A0E-717AA5C8BB1D}"/>
          </ac:picMkLst>
        </pc:picChg>
        <pc:picChg chg="mod">
          <ac:chgData name="Dr. Pranaba K Nayak" userId="9a05ec93ac18c53c" providerId="LiveId" clId="{17C30D68-1778-4148-85BF-B2321E40FFC1}" dt="2023-07-27T03:02:59.388" v="3980" actId="1036"/>
          <ac:picMkLst>
            <pc:docMk/>
            <pc:sldMk cId="0" sldId="295"/>
            <ac:picMk id="7" creationId="{00000000-0000-0000-0000-000000000000}"/>
          </ac:picMkLst>
        </pc:picChg>
      </pc:sldChg>
      <pc:sldChg chg="addSp delSp modSp mod modTransition delAnim modAnim">
        <pc:chgData name="Dr. Pranaba K Nayak" userId="9a05ec93ac18c53c" providerId="LiveId" clId="{17C30D68-1778-4148-85BF-B2321E40FFC1}" dt="2023-07-28T11:09:22.979" v="6735"/>
        <pc:sldMkLst>
          <pc:docMk/>
          <pc:sldMk cId="2282698658" sldId="297"/>
        </pc:sldMkLst>
        <pc:spChg chg="add mod">
          <ac:chgData name="Dr. Pranaba K Nayak" userId="9a05ec93ac18c53c" providerId="LiveId" clId="{17C30D68-1778-4148-85BF-B2321E40FFC1}" dt="2023-07-27T10:26:05.018" v="6421" actId="1037"/>
          <ac:spMkLst>
            <pc:docMk/>
            <pc:sldMk cId="2282698658" sldId="297"/>
            <ac:spMk id="4" creationId="{C6E9CB3B-95D2-12AE-E9C2-3E912BA0AB69}"/>
          </ac:spMkLst>
        </pc:spChg>
        <pc:spChg chg="mod">
          <ac:chgData name="Dr. Pranaba K Nayak" userId="9a05ec93ac18c53c" providerId="LiveId" clId="{17C30D68-1778-4148-85BF-B2321E40FFC1}" dt="2023-07-27T10:25:01.068" v="6381" actId="1037"/>
          <ac:spMkLst>
            <pc:docMk/>
            <pc:sldMk cId="2282698658" sldId="297"/>
            <ac:spMk id="10" creationId="{00000000-0000-0000-0000-000000000000}"/>
          </ac:spMkLst>
        </pc:spChg>
        <pc:picChg chg="add del mod">
          <ac:chgData name="Dr. Pranaba K Nayak" userId="9a05ec93ac18c53c" providerId="LiveId" clId="{17C30D68-1778-4148-85BF-B2321E40FFC1}" dt="2023-07-27T10:22:39.688" v="6216" actId="478"/>
          <ac:picMkLst>
            <pc:docMk/>
            <pc:sldMk cId="2282698658" sldId="297"/>
            <ac:picMk id="2" creationId="{3F915D0E-A4EB-0CD2-53FF-6F9E7488C210}"/>
          </ac:picMkLst>
        </pc:picChg>
        <pc:picChg chg="add del mod">
          <ac:chgData name="Dr. Pranaba K Nayak" userId="9a05ec93ac18c53c" providerId="LiveId" clId="{17C30D68-1778-4148-85BF-B2321E40FFC1}" dt="2023-07-28T10:16:37.141" v="6666" actId="478"/>
          <ac:picMkLst>
            <pc:docMk/>
            <pc:sldMk cId="2282698658" sldId="297"/>
            <ac:picMk id="2" creationId="{E6DBF170-2D64-3FDE-38E5-F38D3817935D}"/>
          </ac:picMkLst>
        </pc:picChg>
        <pc:picChg chg="add mod ord">
          <ac:chgData name="Dr. Pranaba K Nayak" userId="9a05ec93ac18c53c" providerId="LiveId" clId="{17C30D68-1778-4148-85BF-B2321E40FFC1}" dt="2023-07-27T10:26:49.776" v="6424" actId="166"/>
          <ac:picMkLst>
            <pc:docMk/>
            <pc:sldMk cId="2282698658" sldId="297"/>
            <ac:picMk id="3" creationId="{6E0E234C-C986-2AE2-ABF1-EC6A03CCD2FD}"/>
          </ac:picMkLst>
        </pc:picChg>
        <pc:picChg chg="add del mod">
          <ac:chgData name="Dr. Pranaba K Nayak" userId="9a05ec93ac18c53c" providerId="LiveId" clId="{17C30D68-1778-4148-85BF-B2321E40FFC1}" dt="2023-07-28T11:08:26.071" v="6730" actId="478"/>
          <ac:picMkLst>
            <pc:docMk/>
            <pc:sldMk cId="2282698658" sldId="297"/>
            <ac:picMk id="5" creationId="{3B785CBE-82B3-F661-6260-FAAD0EDD351B}"/>
          </ac:picMkLst>
        </pc:picChg>
        <pc:picChg chg="mod ord">
          <ac:chgData name="Dr. Pranaba K Nayak" userId="9a05ec93ac18c53c" providerId="LiveId" clId="{17C30D68-1778-4148-85BF-B2321E40FFC1}" dt="2023-07-27T10:23:22.434" v="6230" actId="166"/>
          <ac:picMkLst>
            <pc:docMk/>
            <pc:sldMk cId="2282698658" sldId="297"/>
            <ac:picMk id="7" creationId="{00000000-0000-0000-0000-000000000000}"/>
          </ac:picMkLst>
        </pc:picChg>
        <pc:picChg chg="mod ord">
          <ac:chgData name="Dr. Pranaba K Nayak" userId="9a05ec93ac18c53c" providerId="LiveId" clId="{17C30D68-1778-4148-85BF-B2321E40FFC1}" dt="2023-07-27T10:28:50.577" v="6523" actId="1038"/>
          <ac:picMkLst>
            <pc:docMk/>
            <pc:sldMk cId="2282698658" sldId="297"/>
            <ac:picMk id="8" creationId="{00000000-0000-0000-0000-000000000000}"/>
          </ac:picMkLst>
        </pc:picChg>
        <pc:picChg chg="add mod">
          <ac:chgData name="Dr. Pranaba K Nayak" userId="9a05ec93ac18c53c" providerId="LiveId" clId="{17C30D68-1778-4148-85BF-B2321E40FFC1}" dt="2023-07-28T11:08:40.260" v="6732" actId="1076"/>
          <ac:picMkLst>
            <pc:docMk/>
            <pc:sldMk cId="2282698658" sldId="297"/>
            <ac:picMk id="9" creationId="{603A7ACD-2952-091F-6B42-8CC186317A8B}"/>
          </ac:picMkLst>
        </pc:picChg>
        <pc:picChg chg="ord">
          <ac:chgData name="Dr. Pranaba K Nayak" userId="9a05ec93ac18c53c" providerId="LiveId" clId="{17C30D68-1778-4148-85BF-B2321E40FFC1}" dt="2023-07-27T10:28:37.750" v="6519" actId="167"/>
          <ac:picMkLst>
            <pc:docMk/>
            <pc:sldMk cId="2282698658" sldId="297"/>
            <ac:picMk id="2053" creationId="{00000000-0000-0000-0000-000000000000}"/>
          </ac:picMkLst>
        </pc:picChg>
      </pc:sldChg>
    </pc:docChg>
  </pc:docChgLst>
  <pc:docChgLst>
    <pc:chgData name="Dr. Pranaba K Nayak" userId="9a05ec93ac18c53c" providerId="LiveId" clId="{187EB137-4F17-424F-84FE-1B45C9AD90BB}"/>
    <pc:docChg chg="undo redo custSel addSld modSld">
      <pc:chgData name="Dr. Pranaba K Nayak" userId="9a05ec93ac18c53c" providerId="LiveId" clId="{187EB137-4F17-424F-84FE-1B45C9AD90BB}" dt="2023-07-24T23:45:16.751" v="1773" actId="1036"/>
      <pc:docMkLst>
        <pc:docMk/>
      </pc:docMkLst>
      <pc:sldChg chg="addSp delSp modSp mod">
        <pc:chgData name="Dr. Pranaba K Nayak" userId="9a05ec93ac18c53c" providerId="LiveId" clId="{187EB137-4F17-424F-84FE-1B45C9AD90BB}" dt="2023-07-24T23:09:31.274" v="729" actId="21"/>
        <pc:sldMkLst>
          <pc:docMk/>
          <pc:sldMk cId="0" sldId="257"/>
        </pc:sldMkLst>
        <pc:spChg chg="add mod">
          <ac:chgData name="Dr. Pranaba K Nayak" userId="9a05ec93ac18c53c" providerId="LiveId" clId="{187EB137-4F17-424F-84FE-1B45C9AD90BB}" dt="2023-07-24T23:08:36.186" v="725" actId="207"/>
          <ac:spMkLst>
            <pc:docMk/>
            <pc:sldMk cId="0" sldId="257"/>
            <ac:spMk id="2" creationId="{8FCE0DBF-6D51-BB01-B444-736C725D6D73}"/>
          </ac:spMkLst>
        </pc:spChg>
        <pc:spChg chg="add mod">
          <ac:chgData name="Dr. Pranaba K Nayak" userId="9a05ec93ac18c53c" providerId="LiveId" clId="{187EB137-4F17-424F-84FE-1B45C9AD90BB}" dt="2023-07-24T16:15:49.020" v="689" actId="20577"/>
          <ac:spMkLst>
            <pc:docMk/>
            <pc:sldMk cId="0" sldId="257"/>
            <ac:spMk id="3" creationId="{B122D3F4-2FBF-5913-0F38-0AE55D78F18B}"/>
          </ac:spMkLst>
        </pc:spChg>
        <pc:spChg chg="mod">
          <ac:chgData name="Dr. Pranaba K Nayak" userId="9a05ec93ac18c53c" providerId="LiveId" clId="{187EB137-4F17-424F-84FE-1B45C9AD90BB}" dt="2023-07-24T16:13:43.663" v="623" actId="1036"/>
          <ac:spMkLst>
            <pc:docMk/>
            <pc:sldMk cId="0" sldId="257"/>
            <ac:spMk id="6" creationId="{00000000-0000-0000-0000-000000000000}"/>
          </ac:spMkLst>
        </pc:spChg>
        <pc:spChg chg="del mod">
          <ac:chgData name="Dr. Pranaba K Nayak" userId="9a05ec93ac18c53c" providerId="LiveId" clId="{187EB137-4F17-424F-84FE-1B45C9AD90BB}" dt="2023-07-24T23:09:31.274" v="729" actId="21"/>
          <ac:spMkLst>
            <pc:docMk/>
            <pc:sldMk cId="0" sldId="257"/>
            <ac:spMk id="12" creationId="{00000000-0000-0000-0000-000000000000}"/>
          </ac:spMkLst>
        </pc:spChg>
        <pc:picChg chg="del">
          <ac:chgData name="Dr. Pranaba K Nayak" userId="9a05ec93ac18c53c" providerId="LiveId" clId="{187EB137-4F17-424F-84FE-1B45C9AD90BB}" dt="2023-07-24T16:02:51.172" v="64" actId="478"/>
          <ac:picMkLst>
            <pc:docMk/>
            <pc:sldMk cId="0" sldId="257"/>
            <ac:picMk id="116" creationId="{00000000-0000-0000-0000-000000000000}"/>
          </ac:picMkLst>
        </pc:picChg>
        <pc:picChg chg="del">
          <ac:chgData name="Dr. Pranaba K Nayak" userId="9a05ec93ac18c53c" providerId="LiveId" clId="{187EB137-4F17-424F-84FE-1B45C9AD90BB}" dt="2023-07-24T16:12:55.309" v="562" actId="478"/>
          <ac:picMkLst>
            <pc:docMk/>
            <pc:sldMk cId="0" sldId="257"/>
            <ac:picMk id="1026" creationId="{00000000-0000-0000-0000-000000000000}"/>
          </ac:picMkLst>
        </pc:picChg>
        <pc:picChg chg="del">
          <ac:chgData name="Dr. Pranaba K Nayak" userId="9a05ec93ac18c53c" providerId="LiveId" clId="{187EB137-4F17-424F-84FE-1B45C9AD90BB}" dt="2023-07-24T16:12:52.961" v="561" actId="478"/>
          <ac:picMkLst>
            <pc:docMk/>
            <pc:sldMk cId="0" sldId="257"/>
            <ac:picMk id="7171" creationId="{00000000-0000-0000-0000-000000000000}"/>
          </ac:picMkLst>
        </pc:picChg>
      </pc:sldChg>
      <pc:sldChg chg="modSp mod">
        <pc:chgData name="Dr. Pranaba K Nayak" userId="9a05ec93ac18c53c" providerId="LiveId" clId="{187EB137-4F17-424F-84FE-1B45C9AD90BB}" dt="2023-07-24T23:05:33.879" v="723" actId="20577"/>
        <pc:sldMkLst>
          <pc:docMk/>
          <pc:sldMk cId="88219151" sldId="279"/>
        </pc:sldMkLst>
        <pc:spChg chg="mod">
          <ac:chgData name="Dr. Pranaba K Nayak" userId="9a05ec93ac18c53c" providerId="LiveId" clId="{187EB137-4F17-424F-84FE-1B45C9AD90BB}" dt="2023-07-24T16:01:52.661" v="47" actId="6549"/>
          <ac:spMkLst>
            <pc:docMk/>
            <pc:sldMk cId="88219151" sldId="279"/>
            <ac:spMk id="4" creationId="{21EDC1D1-DA81-4BFD-BBB6-ACBB7E27D0C1}"/>
          </ac:spMkLst>
        </pc:spChg>
        <pc:spChg chg="mod">
          <ac:chgData name="Dr. Pranaba K Nayak" userId="9a05ec93ac18c53c" providerId="LiveId" clId="{187EB137-4F17-424F-84FE-1B45C9AD90BB}" dt="2023-07-24T23:05:33.879" v="723" actId="20577"/>
          <ac:spMkLst>
            <pc:docMk/>
            <pc:sldMk cId="88219151" sldId="279"/>
            <ac:spMk id="8" creationId="{00000000-0000-0000-0000-000000000000}"/>
          </ac:spMkLst>
        </pc:spChg>
      </pc:sldChg>
      <pc:sldChg chg="new">
        <pc:chgData name="Dr. Pranaba K Nayak" userId="9a05ec93ac18c53c" providerId="LiveId" clId="{187EB137-4F17-424F-84FE-1B45C9AD90BB}" dt="2023-07-24T16:18:39.206" v="712" actId="680"/>
        <pc:sldMkLst>
          <pc:docMk/>
          <pc:sldMk cId="2282698658" sldId="290"/>
        </pc:sldMkLst>
      </pc:sldChg>
      <pc:sldChg chg="addSp delSp modSp new mod">
        <pc:chgData name="Dr. Pranaba K Nayak" userId="9a05ec93ac18c53c" providerId="LiveId" clId="{187EB137-4F17-424F-84FE-1B45C9AD90BB}" dt="2023-07-24T23:45:16.751" v="1773" actId="1036"/>
        <pc:sldMkLst>
          <pc:docMk/>
          <pc:sldMk cId="2321897106" sldId="291"/>
        </pc:sldMkLst>
        <pc:spChg chg="add del mod">
          <ac:chgData name="Dr. Pranaba K Nayak" userId="9a05ec93ac18c53c" providerId="LiveId" clId="{187EB137-4F17-424F-84FE-1B45C9AD90BB}" dt="2023-07-24T23:14:54.773" v="739" actId="478"/>
          <ac:spMkLst>
            <pc:docMk/>
            <pc:sldMk cId="2321897106" sldId="291"/>
            <ac:spMk id="2" creationId="{529D801A-382B-AE04-0831-0F02734EC71E}"/>
          </ac:spMkLst>
        </pc:spChg>
        <pc:picChg chg="add del mod">
          <ac:chgData name="Dr. Pranaba K Nayak" userId="9a05ec93ac18c53c" providerId="LiveId" clId="{187EB137-4F17-424F-84FE-1B45C9AD90BB}" dt="2023-07-24T23:25:27.456" v="1336" actId="478"/>
          <ac:picMkLst>
            <pc:docMk/>
            <pc:sldMk cId="2321897106" sldId="291"/>
            <ac:picMk id="4" creationId="{A5000718-62AD-45A6-5F4D-37487AA74824}"/>
          </ac:picMkLst>
        </pc:picChg>
        <pc:picChg chg="add del mod ord">
          <ac:chgData name="Dr. Pranaba K Nayak" userId="9a05ec93ac18c53c" providerId="LiveId" clId="{187EB137-4F17-424F-84FE-1B45C9AD90BB}" dt="2023-07-24T23:25:21.260" v="1333" actId="478"/>
          <ac:picMkLst>
            <pc:docMk/>
            <pc:sldMk cId="2321897106" sldId="291"/>
            <ac:picMk id="6" creationId="{6AE21AFC-4F03-282A-DA40-7A9B39787BE1}"/>
          </ac:picMkLst>
        </pc:picChg>
        <pc:picChg chg="add del mod">
          <ac:chgData name="Dr. Pranaba K Nayak" userId="9a05ec93ac18c53c" providerId="LiveId" clId="{187EB137-4F17-424F-84FE-1B45C9AD90BB}" dt="2023-07-24T23:25:25.443" v="1335" actId="478"/>
          <ac:picMkLst>
            <pc:docMk/>
            <pc:sldMk cId="2321897106" sldId="291"/>
            <ac:picMk id="8" creationId="{037FF38A-AB23-4003-4BBF-B39CFDA4B166}"/>
          </ac:picMkLst>
        </pc:picChg>
        <pc:picChg chg="add del mod ord">
          <ac:chgData name="Dr. Pranaba K Nayak" userId="9a05ec93ac18c53c" providerId="LiveId" clId="{187EB137-4F17-424F-84FE-1B45C9AD90BB}" dt="2023-07-24T23:25:23.593" v="1334" actId="478"/>
          <ac:picMkLst>
            <pc:docMk/>
            <pc:sldMk cId="2321897106" sldId="291"/>
            <ac:picMk id="10" creationId="{0EF58CF2-14C0-46DD-0053-68AB737CEDAF}"/>
          </ac:picMkLst>
        </pc:picChg>
        <pc:picChg chg="add mod">
          <ac:chgData name="Dr. Pranaba K Nayak" userId="9a05ec93ac18c53c" providerId="LiveId" clId="{187EB137-4F17-424F-84FE-1B45C9AD90BB}" dt="2023-07-24T23:44:59.688" v="1735" actId="1036"/>
          <ac:picMkLst>
            <pc:docMk/>
            <pc:sldMk cId="2321897106" sldId="291"/>
            <ac:picMk id="12" creationId="{D7387976-BCCF-E9E5-E16A-D1F0AC7DE247}"/>
          </ac:picMkLst>
        </pc:picChg>
        <pc:picChg chg="add mod">
          <ac:chgData name="Dr. Pranaba K Nayak" userId="9a05ec93ac18c53c" providerId="LiveId" clId="{187EB137-4F17-424F-84FE-1B45C9AD90BB}" dt="2023-07-24T23:45:16.751" v="1773" actId="1036"/>
          <ac:picMkLst>
            <pc:docMk/>
            <pc:sldMk cId="2321897106" sldId="291"/>
            <ac:picMk id="14" creationId="{C92FBC8B-5D21-E5F2-1BA8-C33A9E29A0B4}"/>
          </ac:picMkLst>
        </pc:picChg>
        <pc:picChg chg="add mod">
          <ac:chgData name="Dr. Pranaba K Nayak" userId="9a05ec93ac18c53c" providerId="LiveId" clId="{187EB137-4F17-424F-84FE-1B45C9AD90BB}" dt="2023-07-24T23:45:10.915" v="1758" actId="1035"/>
          <ac:picMkLst>
            <pc:docMk/>
            <pc:sldMk cId="2321897106" sldId="291"/>
            <ac:picMk id="16" creationId="{CB08561C-BE66-DE91-A480-443005483C9F}"/>
          </ac:picMkLst>
        </pc:picChg>
        <pc:picChg chg="add mod">
          <ac:chgData name="Dr. Pranaba K Nayak" userId="9a05ec93ac18c53c" providerId="LiveId" clId="{187EB137-4F17-424F-84FE-1B45C9AD90BB}" dt="2023-07-24T23:43:01.167" v="1713" actId="1036"/>
          <ac:picMkLst>
            <pc:docMk/>
            <pc:sldMk cId="2321897106" sldId="291"/>
            <ac:picMk id="18" creationId="{544ABA0F-57A8-F25A-5BA8-AC684BB1EC0E}"/>
          </ac:picMkLst>
        </pc:picChg>
      </pc:sldChg>
      <pc:sldChg chg="addSp modSp new">
        <pc:chgData name="Dr. Pranaba K Nayak" userId="9a05ec93ac18c53c" providerId="LiveId" clId="{187EB137-4F17-424F-84FE-1B45C9AD90BB}" dt="2023-07-24T23:14:44.554" v="738"/>
        <pc:sldMkLst>
          <pc:docMk/>
          <pc:sldMk cId="3842128162" sldId="292"/>
        </pc:sldMkLst>
        <pc:spChg chg="add mod">
          <ac:chgData name="Dr. Pranaba K Nayak" userId="9a05ec93ac18c53c" providerId="LiveId" clId="{187EB137-4F17-424F-84FE-1B45C9AD90BB}" dt="2023-07-24T23:14:44.554" v="738"/>
          <ac:spMkLst>
            <pc:docMk/>
            <pc:sldMk cId="3842128162" sldId="292"/>
            <ac:spMk id="2" creationId="{558ECA81-C096-4BB2-39F3-4B8089E16373}"/>
          </ac:spMkLst>
        </pc:spChg>
        <pc:picChg chg="add mod">
          <ac:chgData name="Dr. Pranaba K Nayak" userId="9a05ec93ac18c53c" providerId="LiveId" clId="{187EB137-4F17-424F-84FE-1B45C9AD90BB}" dt="2023-07-24T23:14:44.554" v="738"/>
          <ac:picMkLst>
            <pc:docMk/>
            <pc:sldMk cId="3842128162" sldId="292"/>
            <ac:picMk id="3" creationId="{FD52C48E-6559-F2ED-AD54-420DF2FB8A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A0B1487A-C1A1-4C2A-B6EA-F24F414DEA69}" type="datetimeFigureOut">
              <a:rPr lang="en-IN" smtClean="0"/>
              <a:pPr/>
              <a:t>17-03-2025</a:t>
            </a:fld>
            <a:endParaRPr lang="en-IN"/>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60875A5-C8AD-4441-BFDB-332F3C48EF42}" type="slidenum">
              <a:rPr lang="en-IN" smtClean="0"/>
              <a:pPr/>
              <a:t>‹#›</a:t>
            </a:fld>
            <a:endParaRPr lang="en-IN"/>
          </a:p>
        </p:txBody>
      </p:sp>
    </p:spTree>
    <p:extLst>
      <p:ext uri="{BB962C8B-B14F-4D97-AF65-F5344CB8AC3E}">
        <p14:creationId xmlns:p14="http://schemas.microsoft.com/office/powerpoint/2010/main" val="235878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IN"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IN"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IN"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IN"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IN"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08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292480"/>
            <a:ext cx="7771680" cy="5309640"/>
          </a:xfrm>
          <a:prstGeom prst="rect">
            <a:avLst/>
          </a:prstGeom>
        </p:spPr>
        <p:txBody>
          <a:bodyPr lIns="0" tIns="0" rIns="0" bIns="0" anchor="ctr">
            <a:spAutoFit/>
          </a:bodyP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IN"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92480"/>
            <a:ext cx="7771680" cy="1145160"/>
          </a:xfrm>
          <a:prstGeom prst="rect">
            <a:avLst/>
          </a:prstGeom>
        </p:spPr>
        <p:txBody>
          <a:bodyPr lIns="0" tIns="0" rIns="0" bIns="0" anchor="ctr">
            <a:spAutoFit/>
          </a:bodyPr>
          <a:lstStyle/>
          <a:p>
            <a:pPr algn="ctr"/>
            <a:endParaRPr lang="en-IN"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n-IN"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mailto:Pranaba@hotmail.com"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9164" y="58995"/>
            <a:ext cx="8996515" cy="2546554"/>
          </a:xfrm>
          <a:prstGeom prst="rect">
            <a:avLst/>
          </a:prstGeom>
        </p:spPr>
        <p:txBody>
          <a:bodyPr vert="horz" lIns="91440" tIns="45720" rIns="91440" bIns="45720" rtlCol="0" anchor="ctr">
            <a:noAutofit/>
          </a:bodyPr>
          <a:lstStyle/>
          <a:p>
            <a:pPr>
              <a:spcBef>
                <a:spcPts val="125"/>
              </a:spcBef>
              <a:spcAft>
                <a:spcPts val="125"/>
              </a:spcAft>
              <a:defRPr/>
            </a:pPr>
            <a:r>
              <a:rPr lang="en-US" sz="3600" b="1" i="0" dirty="0">
                <a:solidFill>
                  <a:srgbClr val="212529"/>
                </a:solidFill>
                <a:effectLst/>
                <a:latin typeface="var(--cnvs-primary-font)"/>
              </a:rPr>
              <a:t>Long-Term Observations of Thunderstorm-</a:t>
            </a:r>
            <a:r>
              <a:rPr lang="en-US" sz="3400" b="1" i="0" dirty="0">
                <a:solidFill>
                  <a:srgbClr val="212529"/>
                </a:solidFill>
                <a:effectLst/>
                <a:latin typeface="var(--cnvs-primary-font)"/>
              </a:rPr>
              <a:t>Induced Muon Events at GRAPES-3 Experiment Using the Ooty Tracking Muon Telescope During Boreal Summers (2006–2024)</a:t>
            </a:r>
            <a:endParaRPr lang="en-US" sz="3600" b="1" dirty="0">
              <a:solidFill>
                <a:srgbClr val="232323"/>
              </a:solidFill>
              <a:latin typeface="-apple-system"/>
            </a:endParaRPr>
          </a:p>
        </p:txBody>
      </p:sp>
      <p:sp>
        <p:nvSpPr>
          <p:cNvPr id="10" name="Subtitle 2"/>
          <p:cNvSpPr txBox="1">
            <a:spLocks/>
          </p:cNvSpPr>
          <p:nvPr/>
        </p:nvSpPr>
        <p:spPr>
          <a:xfrm>
            <a:off x="29496" y="3281515"/>
            <a:ext cx="4542504" cy="1723104"/>
          </a:xfrm>
          <a:prstGeom prst="rect">
            <a:avLst/>
          </a:prstGeom>
        </p:spPr>
        <p:txBody>
          <a:bodyPr vert="horz" lIns="91440" tIns="45720" rIns="91440" bIns="45720" rtlCol="0">
            <a:noAutofit/>
          </a:bodyPr>
          <a:lstStyle/>
          <a:p>
            <a:pPr defTabSz="914377">
              <a:spcBef>
                <a:spcPct val="20000"/>
              </a:spcBef>
              <a:defRPr/>
            </a:pPr>
            <a:r>
              <a:rPr lang="en-US" sz="1600" b="1" dirty="0">
                <a:latin typeface="Cambria" pitchFamily="18" charset="0"/>
              </a:rPr>
              <a:t>Pranaba K Nayak*</a:t>
            </a:r>
            <a:endParaRPr lang="en-US" sz="1600" b="1" dirty="0">
              <a:solidFill>
                <a:schemeClr val="bg1">
                  <a:lumMod val="75000"/>
                </a:schemeClr>
              </a:solidFill>
              <a:latin typeface="Cambria" pitchFamily="18" charset="0"/>
            </a:endParaRPr>
          </a:p>
          <a:p>
            <a:pPr>
              <a:spcBef>
                <a:spcPct val="20000"/>
              </a:spcBef>
            </a:pPr>
            <a:r>
              <a:rPr lang="en-US" sz="1600" dirty="0">
                <a:latin typeface="Cambria" pitchFamily="18" charset="0"/>
              </a:rPr>
              <a:t>Tata Institute of Fundamental Research Mumbai</a:t>
            </a:r>
          </a:p>
          <a:p>
            <a:pPr>
              <a:spcBef>
                <a:spcPct val="20000"/>
              </a:spcBef>
            </a:pPr>
            <a:r>
              <a:rPr lang="en-US" sz="1600" dirty="0">
                <a:latin typeface="Cambria" pitchFamily="18" charset="0"/>
              </a:rPr>
              <a:t>E-mail: p</a:t>
            </a:r>
            <a:r>
              <a:rPr lang="en-US" sz="1600" dirty="0">
                <a:latin typeface="Cambria" pitchFamily="18" charset="0"/>
                <a:hlinkClick r:id="rId4"/>
              </a:rPr>
              <a:t>ranaba@hotmail.com</a:t>
            </a:r>
            <a:endParaRPr lang="en-US" sz="1600" dirty="0">
              <a:latin typeface="Cambria" pitchFamily="18" charset="0"/>
            </a:endParaRPr>
          </a:p>
          <a:p>
            <a:pPr>
              <a:spcBef>
                <a:spcPct val="20000"/>
              </a:spcBef>
            </a:pPr>
            <a:endParaRPr lang="en-US" sz="1600" dirty="0">
              <a:latin typeface="Cambria" pitchFamily="18" charset="0"/>
            </a:endParaRPr>
          </a:p>
          <a:p>
            <a:pPr>
              <a:spcBef>
                <a:spcPct val="20000"/>
              </a:spcBef>
            </a:pPr>
            <a:r>
              <a:rPr lang="en-US" sz="1600" dirty="0">
                <a:latin typeface="Cambria" pitchFamily="18" charset="0"/>
              </a:rPr>
              <a:t>*for GRAPES-3 Collaboration</a:t>
            </a:r>
          </a:p>
        </p:txBody>
      </p:sp>
      <p:sp>
        <p:nvSpPr>
          <p:cNvPr id="3" name="TextBox 2">
            <a:extLst>
              <a:ext uri="{FF2B5EF4-FFF2-40B4-BE49-F238E27FC236}">
                <a16:creationId xmlns:a16="http://schemas.microsoft.com/office/drawing/2014/main" id="{642C3FB9-F5A7-4949-5AAC-20357C7551FD}"/>
              </a:ext>
            </a:extLst>
          </p:cNvPr>
          <p:cNvSpPr txBox="1"/>
          <p:nvPr/>
        </p:nvSpPr>
        <p:spPr>
          <a:xfrm>
            <a:off x="-49156" y="6416127"/>
            <a:ext cx="9438965" cy="369332"/>
          </a:xfrm>
          <a:prstGeom prst="rect">
            <a:avLst/>
          </a:prstGeom>
          <a:noFill/>
        </p:spPr>
        <p:txBody>
          <a:bodyPr wrap="square">
            <a:spAutoFit/>
          </a:bodyPr>
          <a:lstStyle/>
          <a:p>
            <a:pPr>
              <a:spcBef>
                <a:spcPct val="20000"/>
              </a:spcBef>
            </a:pPr>
            <a:r>
              <a:rPr lang="en-US" dirty="0">
                <a:latin typeface="Cambria" pitchFamily="18" charset="0"/>
              </a:rPr>
              <a:t>8</a:t>
            </a:r>
            <a:r>
              <a:rPr lang="en-US" baseline="30000" dirty="0">
                <a:latin typeface="Cambria" pitchFamily="18" charset="0"/>
              </a:rPr>
              <a:t>th</a:t>
            </a:r>
            <a:r>
              <a:rPr lang="en-US" dirty="0">
                <a:latin typeface="Cambria" pitchFamily="18" charset="0"/>
              </a:rPr>
              <a:t> WMO International Workshop on Monsoons (IWM(17-21 March 2025 at IITM Pune, India</a:t>
            </a:r>
          </a:p>
        </p:txBody>
      </p:sp>
      <p:pic>
        <p:nvPicPr>
          <p:cNvPr id="5" name="Picture 7" descr="C:\Speeches\jsdjk.jpg">
            <a:extLst>
              <a:ext uri="{FF2B5EF4-FFF2-40B4-BE49-F238E27FC236}">
                <a16:creationId xmlns:a16="http://schemas.microsoft.com/office/drawing/2014/main" id="{FD5CC9F8-6093-5200-2973-9CE8F27B74B4}"/>
              </a:ext>
            </a:extLst>
          </p:cNvPr>
          <p:cNvPicPr>
            <a:picLocks noChangeAspect="1" noChangeArrowheads="1"/>
          </p:cNvPicPr>
          <p:nvPr/>
        </p:nvPicPr>
        <p:blipFill>
          <a:blip r:embed="rId5"/>
          <a:srcRect/>
          <a:stretch>
            <a:fillRect/>
          </a:stretch>
        </p:blipFill>
        <p:spPr bwMode="auto">
          <a:xfrm>
            <a:off x="5112774" y="3529696"/>
            <a:ext cx="4025223" cy="2834234"/>
          </a:xfrm>
          <a:prstGeom prst="rect">
            <a:avLst/>
          </a:prstGeom>
          <a:noFill/>
        </p:spPr>
      </p:pic>
      <p:pic>
        <p:nvPicPr>
          <p:cNvPr id="2" name="WhatsApp Audio 2025-03-17 at 2.18.33 PM">
            <a:hlinkClick r:id="" action="ppaction://media"/>
            <a:extLst>
              <a:ext uri="{FF2B5EF4-FFF2-40B4-BE49-F238E27FC236}">
                <a16:creationId xmlns:a16="http://schemas.microsoft.com/office/drawing/2014/main" id="{860F5C14-03D9-7E9F-36F4-0D9F5DD61855}"/>
              </a:ext>
            </a:extLst>
          </p:cNvPr>
          <p:cNvPicPr>
            <a:picLocks noChangeAspect="1"/>
          </p:cNvPicPr>
          <p:nvPr>
            <a:audioFile r:link="rId1"/>
            <p:extLst>
              <p:ext uri="{DAA4B4D4-6D71-4841-9C94-3DE7FCFB9230}">
                <p14:media xmlns:p14="http://schemas.microsoft.com/office/powerpoint/2010/main" r:embed="rId2">
                  <p14:trim end="119214.9791"/>
                </p14:media>
              </p:ext>
            </p:extLst>
          </p:nvPr>
        </p:nvPicPr>
        <p:blipFill>
          <a:blip r:embed="rId6"/>
          <a:stretch>
            <a:fillRect/>
          </a:stretch>
        </p:blipFill>
        <p:spPr>
          <a:xfrm>
            <a:off x="8771138" y="6798"/>
            <a:ext cx="372862" cy="37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64"/>
    </mc:Choice>
    <mc:Fallback xmlns="">
      <p:transition spd="slow" advTm="4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3" objId="2"/>
        <p14:stopEvt time="324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Seminar\Title Page.jpg"/>
          <p:cNvPicPr>
            <a:picLocks noChangeAspect="1" noChangeArrowheads="1"/>
          </p:cNvPicPr>
          <p:nvPr/>
        </p:nvPicPr>
        <p:blipFill>
          <a:blip r:embed="rId4"/>
          <a:srcRect/>
          <a:stretch>
            <a:fillRect/>
          </a:stretch>
        </p:blipFill>
        <p:spPr bwMode="auto">
          <a:xfrm>
            <a:off x="149634" y="0"/>
            <a:ext cx="8803173" cy="6792999"/>
          </a:xfrm>
          <a:prstGeom prst="rect">
            <a:avLst/>
          </a:prstGeom>
          <a:noFill/>
        </p:spPr>
      </p:pic>
      <p:sp>
        <p:nvSpPr>
          <p:cNvPr id="2" name="Rectangle 1">
            <a:extLst>
              <a:ext uri="{FF2B5EF4-FFF2-40B4-BE49-F238E27FC236}">
                <a16:creationId xmlns:a16="http://schemas.microsoft.com/office/drawing/2014/main" id="{A22C6AA3-A5D5-C934-E0B3-842E6F00AE60}"/>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10</a:t>
            </a:r>
          </a:p>
        </p:txBody>
      </p:sp>
      <p:pic>
        <p:nvPicPr>
          <p:cNvPr id="3" name="WhatsApp Audio 2025-03-17 at 2.18.33 PM">
            <a:hlinkClick r:id="" action="ppaction://media"/>
            <a:extLst>
              <a:ext uri="{FF2B5EF4-FFF2-40B4-BE49-F238E27FC236}">
                <a16:creationId xmlns:a16="http://schemas.microsoft.com/office/drawing/2014/main" id="{57ED071A-F831-5CA2-9007-E0504C8AC65B}"/>
              </a:ext>
            </a:extLst>
          </p:cNvPr>
          <p:cNvPicPr>
            <a:picLocks noChangeAspect="1"/>
          </p:cNvPicPr>
          <p:nvPr>
            <a:audioFile r:link="rId1"/>
            <p:extLst>
              <p:ext uri="{DAA4B4D4-6D71-4841-9C94-3DE7FCFB9230}">
                <p14:media xmlns:p14="http://schemas.microsoft.com/office/powerpoint/2010/main" r:embed="rId2">
                  <p14:trim st="113925" end="5567.9791"/>
                </p14:media>
              </p:ext>
            </p:extLst>
          </p:nvPr>
        </p:nvPicPr>
        <p:blipFill>
          <a:blip r:embed="rId5"/>
          <a:stretch>
            <a:fillRect/>
          </a:stretch>
        </p:blipFill>
        <p:spPr>
          <a:xfrm>
            <a:off x="8771138" y="6798"/>
            <a:ext cx="372862" cy="37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44"/>
    </mc:Choice>
    <mc:Fallback xmlns="">
      <p:transition spd="slow" advTm="3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 objId="3"/>
        <p14:stopEvt time="2924"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Seminar\TitlePage_IJP.jpg"/>
          <p:cNvPicPr>
            <a:picLocks noChangeAspect="1" noChangeArrowheads="1"/>
          </p:cNvPicPr>
          <p:nvPr/>
        </p:nvPicPr>
        <p:blipFill>
          <a:blip r:embed="rId4"/>
          <a:srcRect/>
          <a:stretch>
            <a:fillRect/>
          </a:stretch>
        </p:blipFill>
        <p:spPr bwMode="auto">
          <a:xfrm>
            <a:off x="1" y="8180"/>
            <a:ext cx="9144000" cy="6849820"/>
          </a:xfrm>
          <a:prstGeom prst="rect">
            <a:avLst/>
          </a:prstGeom>
          <a:noFill/>
        </p:spPr>
      </p:pic>
      <p:sp>
        <p:nvSpPr>
          <p:cNvPr id="2" name="Rectangle 1">
            <a:extLst>
              <a:ext uri="{FF2B5EF4-FFF2-40B4-BE49-F238E27FC236}">
                <a16:creationId xmlns:a16="http://schemas.microsoft.com/office/drawing/2014/main" id="{6CA9498E-8A30-7210-5A7E-1D1C5116E626}"/>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11</a:t>
            </a:r>
          </a:p>
        </p:txBody>
      </p:sp>
      <p:pic>
        <p:nvPicPr>
          <p:cNvPr id="3" name="WhatsApp Audio 2025-03-17 at 2.18.33 PM">
            <a:hlinkClick r:id="" action="ppaction://media"/>
            <a:extLst>
              <a:ext uri="{FF2B5EF4-FFF2-40B4-BE49-F238E27FC236}">
                <a16:creationId xmlns:a16="http://schemas.microsoft.com/office/drawing/2014/main" id="{CA97018C-CFA7-BD74-3C30-5472A66669FF}"/>
              </a:ext>
            </a:extLst>
          </p:cNvPr>
          <p:cNvPicPr>
            <a:picLocks noChangeAspect="1"/>
          </p:cNvPicPr>
          <p:nvPr>
            <a:audioFile r:link="rId1"/>
            <p:extLst>
              <p:ext uri="{DAA4B4D4-6D71-4841-9C94-3DE7FCFB9230}">
                <p14:media xmlns:p14="http://schemas.microsoft.com/office/powerpoint/2010/main" r:embed="rId2">
                  <p14:trim st="116600" end="2367.9791"/>
                </p14:media>
              </p:ext>
            </p:extLst>
          </p:nvPr>
        </p:nvPicPr>
        <p:blipFill>
          <a:blip r:embed="rId5"/>
          <a:stretch>
            <a:fillRect/>
          </a:stretch>
        </p:blipFill>
        <p:spPr>
          <a:xfrm>
            <a:off x="8771138" y="6798"/>
            <a:ext cx="372862" cy="372862"/>
          </a:xfrm>
          <a:prstGeom prst="rect">
            <a:avLst/>
          </a:prstGeom>
        </p:spPr>
      </p:pic>
    </p:spTree>
    <p:extLst>
      <p:ext uri="{BB962C8B-B14F-4D97-AF65-F5344CB8AC3E}">
        <p14:creationId xmlns:p14="http://schemas.microsoft.com/office/powerpoint/2010/main" val="2460054696"/>
      </p:ext>
    </p:extLst>
  </p:cSld>
  <p:clrMapOvr>
    <a:masterClrMapping/>
  </p:clrMapOvr>
  <mc:AlternateContent xmlns:mc="http://schemas.openxmlformats.org/markup-compatibility/2006" xmlns:p14="http://schemas.microsoft.com/office/powerpoint/2010/main">
    <mc:Choice Requires="p14">
      <p:transition spd="slow" p14:dur="2000" advTm="3814"/>
    </mc:Choice>
    <mc:Fallback xmlns="">
      <p:transition spd="slow" advTm="3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6" objId="3"/>
        <p14:stopEvt time="3451"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C704-FD8A-26F4-05F0-BA6F8DCE61BA}"/>
            </a:ext>
          </a:extLst>
        </p:cNvPr>
        <p:cNvGrpSpPr/>
        <p:nvPr/>
      </p:nvGrpSpPr>
      <p:grpSpPr>
        <a:xfrm>
          <a:off x="0" y="0"/>
          <a:ext cx="0" cy="0"/>
          <a:chOff x="0" y="0"/>
          <a:chExt cx="0" cy="0"/>
        </a:xfrm>
      </p:grpSpPr>
      <p:sp>
        <p:nvSpPr>
          <p:cNvPr id="18433" name="Rectangle 1">
            <a:extLst>
              <a:ext uri="{FF2B5EF4-FFF2-40B4-BE49-F238E27FC236}">
                <a16:creationId xmlns:a16="http://schemas.microsoft.com/office/drawing/2014/main" id="{5BC884E7-7480-7D59-69E1-3C4445AD0C74}"/>
              </a:ext>
            </a:extLst>
          </p:cNvPr>
          <p:cNvSpPr>
            <a:spLocks noChangeArrowheads="1"/>
          </p:cNvSpPr>
          <p:nvPr/>
        </p:nvSpPr>
        <p:spPr bwMode="auto">
          <a:xfrm>
            <a:off x="0" y="74996"/>
            <a:ext cx="9144000" cy="69095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3000" b="1" i="0" u="none" strike="noStrike" cap="none" normalizeH="0" baseline="0" dirty="0">
                <a:ln>
                  <a:noFill/>
                </a:ln>
                <a:solidFill>
                  <a:srgbClr val="00B050"/>
                </a:solidFill>
                <a:effectLst/>
                <a:latin typeface="Helvetica" pitchFamily="2" charset="0"/>
                <a:ea typeface="Times New Roman" pitchFamily="18" charset="0"/>
                <a:cs typeface="Times New Roman" pitchFamily="18" charset="0"/>
              </a:rPr>
              <a:t>Further studies</a:t>
            </a:r>
          </a:p>
          <a:p>
            <a:pPr algn="ctr"/>
            <a:endParaRPr kumimoji="0" lang="en-US" sz="1000" b="0" i="0" u="none" strike="noStrike" cap="none" normalizeH="0" baseline="0" dirty="0">
              <a:ln>
                <a:noFill/>
              </a:ln>
              <a:solidFill>
                <a:schemeClr val="tx1"/>
              </a:solidFill>
              <a:effectLst/>
              <a:latin typeface="Helvetica" pitchFamily="2" charset="0"/>
              <a:ea typeface="Times New Roman" pitchFamily="18" charset="0"/>
              <a:cs typeface="Times New Roman" pitchFamily="18" charset="0"/>
            </a:endParaRPr>
          </a:p>
          <a:p>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1. </a:t>
            </a:r>
            <a:r>
              <a:rPr lang="en-US" sz="1600" dirty="0">
                <a:solidFill>
                  <a:schemeClr val="accent6">
                    <a:lumMod val="75000"/>
                  </a:schemeClr>
                </a:solidFill>
                <a:latin typeface="Arial Narrow" pitchFamily="34" charset="0"/>
              </a:rPr>
              <a:t>P.K. Nayak*</a:t>
            </a:r>
            <a:r>
              <a:rPr lang="en-US" sz="1600" i="1" dirty="0">
                <a:solidFill>
                  <a:schemeClr val="accent6">
                    <a:lumMod val="75000"/>
                  </a:schemeClr>
                </a:solidFill>
                <a:latin typeface="Arial Narrow" pitchFamily="34" charset="0"/>
              </a:rPr>
              <a:t> et al.</a:t>
            </a:r>
            <a:r>
              <a:rPr lang="en-US" sz="1600" dirty="0">
                <a:solidFill>
                  <a:schemeClr val="accent6">
                    <a:lumMod val="75000"/>
                  </a:schemeClr>
                </a:solidFill>
                <a:latin typeface="Arial Narrow" pitchFamily="34" charset="0"/>
              </a:rPr>
              <a:t>, Observation of thunderstorm-induced </a:t>
            </a:r>
            <a:r>
              <a:rPr lang="en-US" sz="1600" dirty="0" err="1">
                <a:solidFill>
                  <a:schemeClr val="accent6">
                    <a:lumMod val="75000"/>
                  </a:schemeClr>
                </a:solidFill>
                <a:latin typeface="Arial Narrow" pitchFamily="34" charset="0"/>
              </a:rPr>
              <a:t>muon</a:t>
            </a:r>
            <a:r>
              <a:rPr lang="en-US" sz="1600" dirty="0">
                <a:solidFill>
                  <a:schemeClr val="accent6">
                    <a:lumMod val="75000"/>
                  </a:schemeClr>
                </a:solidFill>
                <a:latin typeface="Arial Narrow" pitchFamily="34" charset="0"/>
              </a:rPr>
              <a:t> events in GRAPES-3 experiment, J. Atmos. Solar-Terr. Phys., 258 (2024) 106231.</a:t>
            </a:r>
          </a:p>
          <a:p>
            <a:endParaRPr lang="en-US" sz="1600" dirty="0">
              <a:solidFill>
                <a:schemeClr val="accent6">
                  <a:lumMod val="75000"/>
                </a:schemeClr>
              </a:solidFill>
              <a:latin typeface="Arial Narrow" pitchFamily="34" charset="0"/>
            </a:endParaRPr>
          </a:p>
          <a:p>
            <a:r>
              <a:rPr lang="en-US" sz="1600" dirty="0">
                <a:solidFill>
                  <a:srgbClr val="7030A0"/>
                </a:solidFill>
                <a:latin typeface="Arial Narrow" pitchFamily="34" charset="0"/>
              </a:rPr>
              <a:t>2. P.K. Nayak*</a:t>
            </a:r>
            <a:r>
              <a:rPr lang="en-US" sz="1600" i="1" dirty="0">
                <a:solidFill>
                  <a:srgbClr val="7030A0"/>
                </a:solidFill>
                <a:latin typeface="Arial Narrow" pitchFamily="34" charset="0"/>
              </a:rPr>
              <a:t> et al.,</a:t>
            </a:r>
            <a:r>
              <a:rPr lang="en-US" sz="1600" dirty="0">
                <a:solidFill>
                  <a:srgbClr val="7030A0"/>
                </a:solidFill>
                <a:latin typeface="Arial Narrow" pitchFamily="34" charset="0"/>
              </a:rPr>
              <a:t> The </a:t>
            </a:r>
            <a:r>
              <a:rPr lang="en-US" sz="1600" dirty="0" err="1">
                <a:solidFill>
                  <a:srgbClr val="7030A0"/>
                </a:solidFill>
                <a:latin typeface="Arial Narrow" pitchFamily="34" charset="0"/>
              </a:rPr>
              <a:t>Ooty</a:t>
            </a:r>
            <a:r>
              <a:rPr lang="en-US" sz="1600" dirty="0">
                <a:solidFill>
                  <a:srgbClr val="7030A0"/>
                </a:solidFill>
                <a:latin typeface="Arial Narrow" pitchFamily="34" charset="0"/>
              </a:rPr>
              <a:t> </a:t>
            </a:r>
            <a:r>
              <a:rPr lang="en-US" sz="1600" dirty="0" err="1">
                <a:solidFill>
                  <a:srgbClr val="7030A0"/>
                </a:solidFill>
                <a:latin typeface="Arial Narrow" pitchFamily="34" charset="0"/>
              </a:rPr>
              <a:t>muon</a:t>
            </a:r>
            <a:r>
              <a:rPr lang="en-US" sz="1600" dirty="0">
                <a:solidFill>
                  <a:srgbClr val="7030A0"/>
                </a:solidFill>
                <a:latin typeface="Arial Narrow" pitchFamily="34" charset="0"/>
              </a:rPr>
              <a:t> telescope reveals what climate did in 2022 summer, Ind. J. Phys. 98 (2024) 4239.</a:t>
            </a:r>
          </a:p>
          <a:p>
            <a:endParaRPr lang="en-US" sz="1600" dirty="0">
              <a:solidFill>
                <a:schemeClr val="accent6">
                  <a:lumMod val="75000"/>
                </a:schemeClr>
              </a:solidFill>
              <a:latin typeface="Arial Narrow" pitchFamily="34" charset="0"/>
            </a:endParaRPr>
          </a:p>
          <a:p>
            <a:pPr fontAlgn="base">
              <a:spcBef>
                <a:spcPct val="0"/>
              </a:spcBef>
              <a:spcAft>
                <a:spcPct val="0"/>
              </a:spcAft>
            </a:pP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3. P.K. Nayak*</a:t>
            </a:r>
            <a:r>
              <a:rPr kumimoji="0" lang="en-US" sz="1600" b="0" i="1"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et al.</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S</a:t>
            </a:r>
            <a:r>
              <a:rPr kumimoji="0" lang="en-US" sz="1600" b="0" i="0" u="none" strike="noStrike" cap="none" normalizeH="0" baseline="0" dirty="0" bmk="">
                <a:ln>
                  <a:noFill/>
                </a:ln>
                <a:solidFill>
                  <a:schemeClr val="accent6">
                    <a:lumMod val="75000"/>
                  </a:schemeClr>
                </a:solidFill>
                <a:effectLst/>
                <a:latin typeface="Arial Narrow" pitchFamily="34" charset="0"/>
                <a:ea typeface="Times New Roman" pitchFamily="18" charset="0"/>
                <a:cs typeface="Times New Roman" pitchFamily="18" charset="0"/>
              </a:rPr>
              <a:t>easonal variation of </a:t>
            </a:r>
            <a:r>
              <a:rPr kumimoji="0" lang="en-US" sz="1600" b="0" i="0" u="none" strike="noStrike" cap="none" normalizeH="0" baseline="0" dirty="0" err="1" bmk="">
                <a:ln>
                  <a:noFill/>
                </a:ln>
                <a:solidFill>
                  <a:schemeClr val="accent6">
                    <a:lumMod val="75000"/>
                  </a:schemeClr>
                </a:solidFill>
                <a:effectLst/>
                <a:latin typeface="Arial Narrow" pitchFamily="34" charset="0"/>
                <a:ea typeface="Times New Roman" pitchFamily="18" charset="0"/>
                <a:cs typeface="Times New Roman" pitchFamily="18" charset="0"/>
              </a:rPr>
              <a:t>thuderstorm</a:t>
            </a:r>
            <a:r>
              <a:rPr kumimoji="0" lang="en-US" sz="1600" b="0" i="0" u="none" strike="noStrike" cap="none" normalizeH="0" baseline="0" dirty="0" bmk="">
                <a:ln>
                  <a:noFill/>
                </a:ln>
                <a:solidFill>
                  <a:schemeClr val="accent6">
                    <a:lumMod val="75000"/>
                  </a:schemeClr>
                </a:solidFill>
                <a:effectLst/>
                <a:latin typeface="Arial Narrow" pitchFamily="34" charset="0"/>
                <a:ea typeface="Times New Roman" pitchFamily="18" charset="0"/>
                <a:cs typeface="Times New Roman" pitchFamily="18" charset="0"/>
              </a:rPr>
              <a:t>-induced </a:t>
            </a:r>
            <a:r>
              <a:rPr kumimoji="0" lang="en-US" sz="1600" b="0" i="0" u="none" strike="noStrike" cap="none" normalizeH="0" baseline="0" dirty="0" err="1" bmk="">
                <a:ln>
                  <a:noFill/>
                </a:ln>
                <a:solidFill>
                  <a:schemeClr val="accent6">
                    <a:lumMod val="75000"/>
                  </a:schemeClr>
                </a:solidFill>
                <a:effectLst/>
                <a:latin typeface="Arial Narrow" pitchFamily="34" charset="0"/>
                <a:ea typeface="Times New Roman" pitchFamily="18" charset="0"/>
                <a:cs typeface="Times New Roman" pitchFamily="18" charset="0"/>
              </a:rPr>
              <a:t>muon</a:t>
            </a:r>
            <a:r>
              <a:rPr kumimoji="0" lang="en-US" sz="1600" b="0" i="0" u="none" strike="noStrike" cap="none" normalizeH="0" baseline="0" dirty="0" bmk="">
                <a:ln>
                  <a:noFill/>
                </a:ln>
                <a:solidFill>
                  <a:schemeClr val="accent6">
                    <a:lumMod val="75000"/>
                  </a:schemeClr>
                </a:solidFill>
                <a:effectLst/>
                <a:latin typeface="Arial Narrow" pitchFamily="34" charset="0"/>
                <a:ea typeface="Times New Roman" pitchFamily="18" charset="0"/>
                <a:cs typeface="Times New Roman" pitchFamily="18" charset="0"/>
              </a:rPr>
              <a:t> events observed at GRAPES-3</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Proc. of Sci. </a:t>
            </a:r>
            <a:r>
              <a:rPr lang="en-US" sz="1600" dirty="0">
                <a:solidFill>
                  <a:schemeClr val="accent6">
                    <a:lumMod val="75000"/>
                  </a:schemeClr>
                </a:solidFill>
                <a:latin typeface="Arial Narrow" pitchFamily="34" charset="0"/>
                <a:ea typeface="Times New Roman" pitchFamily="18" charset="0"/>
                <a:cs typeface="Times New Roman" pitchFamily="18" charset="0"/>
              </a:rPr>
              <a:t>444</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a:t>
            </a:r>
            <a:r>
              <a:rPr lang="en-US" sz="1600" dirty="0">
                <a:solidFill>
                  <a:schemeClr val="accent6">
                    <a:lumMod val="75000"/>
                  </a:schemeClr>
                </a:solidFill>
                <a:latin typeface="Arial Narrow" pitchFamily="34" charset="0"/>
                <a:ea typeface="Times New Roman" pitchFamily="18" charset="0"/>
                <a:cs typeface="Times New Roman" pitchFamily="18" charset="0"/>
              </a:rPr>
              <a:t>(2023) 403</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a:t>
            </a:r>
            <a:endParaRPr kumimoji="0" lang="en-US" sz="1600" b="0" i="0" u="none" strike="noStrike" cap="none" normalizeH="0" baseline="0" dirty="0">
              <a:ln>
                <a:noFill/>
              </a:ln>
              <a:solidFill>
                <a:schemeClr val="accent6">
                  <a:lumMod val="75000"/>
                </a:schemeClr>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endParaRPr>
          </a:p>
          <a:p>
            <a:pPr eaLnBrk="0" fontAlgn="base" hangingPunct="0">
              <a:spcBef>
                <a:spcPct val="0"/>
              </a:spcBef>
              <a:spcAft>
                <a:spcPct val="0"/>
              </a:spcAft>
            </a:pP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4. P.K. Nayak*</a:t>
            </a:r>
            <a:r>
              <a:rPr kumimoji="0" lang="en-US" sz="1600" b="0" i="1"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et al.</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Contemplating the observed relationship between the global electric circuit and GRAPES-3 thunderstorm-induced </a:t>
            </a:r>
            <a:r>
              <a:rPr kumimoji="0" lang="en-US" sz="1600" b="0" i="0" u="none" strike="noStrike" cap="none" normalizeH="0" baseline="0" dirty="0" err="1">
                <a:ln>
                  <a:noFill/>
                </a:ln>
                <a:solidFill>
                  <a:srgbClr val="7030A0"/>
                </a:solidFill>
                <a:effectLst/>
                <a:latin typeface="Arial Narrow" pitchFamily="34" charset="0"/>
                <a:ea typeface="Times New Roman" pitchFamily="18" charset="0"/>
                <a:cs typeface="Times New Roman" pitchFamily="18" charset="0"/>
              </a:rPr>
              <a:t>muon</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events, </a:t>
            </a:r>
            <a:r>
              <a:rPr lang="en-US" sz="1600" dirty="0">
                <a:solidFill>
                  <a:srgbClr val="7030A0"/>
                </a:solidFill>
                <a:latin typeface="Arial Narrow" pitchFamily="34" charset="0"/>
                <a:ea typeface="Times New Roman" pitchFamily="18" charset="0"/>
                <a:cs typeface="Times New Roman" pitchFamily="18" charset="0"/>
              </a:rPr>
              <a:t>Proc. of Sci. 444 (2023)</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404.</a:t>
            </a:r>
            <a:endParaRPr kumimoji="0" lang="en-US" sz="1600" b="0" i="0" u="none" strike="noStrike" cap="none" normalizeH="0" baseline="0" dirty="0">
              <a:ln>
                <a:noFill/>
              </a:ln>
              <a:solidFill>
                <a:srgbClr val="7030A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endParaRPr>
          </a:p>
          <a:p>
            <a:pPr algn="just" eaLnBrk="0" fontAlgn="base" hangingPunct="0">
              <a:spcBef>
                <a:spcPct val="0"/>
              </a:spcBef>
              <a:spcAft>
                <a:spcPct val="0"/>
              </a:spcAft>
            </a:pP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5. P.K. Nayak* </a:t>
            </a:r>
            <a:r>
              <a:rPr kumimoji="0" lang="en-US" sz="1600" b="0" i="1"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et al.</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Summer Thunderstorm-Induced </a:t>
            </a:r>
            <a:r>
              <a:rPr kumimoji="0" lang="en-US" sz="1600" b="0" i="0" u="none" strike="noStrike" cap="none" normalizeH="0" baseline="0" dirty="0" err="1">
                <a:ln>
                  <a:noFill/>
                </a:ln>
                <a:solidFill>
                  <a:schemeClr val="accent6">
                    <a:lumMod val="75000"/>
                  </a:schemeClr>
                </a:solidFill>
                <a:effectLst/>
                <a:latin typeface="Arial Narrow" pitchFamily="34" charset="0"/>
                <a:ea typeface="Times New Roman" pitchFamily="18" charset="0"/>
                <a:cs typeface="Times New Roman" pitchFamily="18" charset="0"/>
              </a:rPr>
              <a:t>Muon</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 Events (TIMEs) at GRAPES-3 Experiment: A detailed investigation, Proc. XXV DAE-BRNS HEP Symposium 2022, Mohali, </a:t>
            </a:r>
            <a:r>
              <a:rPr lang="en-US" sz="1600" dirty="0">
                <a:solidFill>
                  <a:schemeClr val="accent6">
                    <a:lumMod val="75000"/>
                  </a:schemeClr>
                </a:solidFill>
                <a:latin typeface="Arial Narrow" pitchFamily="34" charset="0"/>
                <a:ea typeface="Times New Roman" pitchFamily="18" charset="0"/>
                <a:cs typeface="Times New Roman" pitchFamily="18" charset="0"/>
              </a:rPr>
              <a:t>Springer Proceedings in Physics, 304 </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(2024) </a:t>
            </a:r>
            <a:r>
              <a:rPr lang="en-US" sz="1600" dirty="0">
                <a:solidFill>
                  <a:schemeClr val="accent6">
                    <a:lumMod val="75000"/>
                  </a:schemeClr>
                </a:solidFill>
                <a:latin typeface="Arial Narrow" pitchFamily="34" charset="0"/>
                <a:ea typeface="Times New Roman" pitchFamily="18" charset="0"/>
                <a:cs typeface="Times New Roman" pitchFamily="18" charset="0"/>
              </a:rPr>
              <a:t>469</a:t>
            </a:r>
            <a:r>
              <a:rPr kumimoji="0" lang="en-US" sz="1600" b="0" i="0" u="none" strike="noStrike" cap="none" normalizeH="0" baseline="0" dirty="0">
                <a:ln>
                  <a:noFill/>
                </a:ln>
                <a:solidFill>
                  <a:schemeClr val="accent6">
                    <a:lumMod val="75000"/>
                  </a:schemeClr>
                </a:solidFill>
                <a:effectLst/>
                <a:latin typeface="Arial Narrow"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solidFill>
                <a:schemeClr val="accent6">
                  <a:lumMod val="75000"/>
                </a:schemeClr>
              </a:solidFill>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7030A0"/>
                </a:solidFill>
                <a:latin typeface="Arial Narrow" pitchFamily="34" charset="0"/>
              </a:rPr>
              <a:t>6. </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P.K. Nayak*, R. </a:t>
            </a:r>
            <a:r>
              <a:rPr kumimoji="0" lang="en-US" sz="1600" b="0" i="0" u="none" strike="noStrike" cap="none" normalizeH="0" baseline="0" dirty="0" err="1">
                <a:ln>
                  <a:noFill/>
                </a:ln>
                <a:solidFill>
                  <a:srgbClr val="7030A0"/>
                </a:solidFill>
                <a:effectLst/>
                <a:latin typeface="Arial Narrow" pitchFamily="34" charset="0"/>
                <a:ea typeface="Times New Roman" pitchFamily="18" charset="0"/>
                <a:cs typeface="Times New Roman" pitchFamily="18" charset="0"/>
              </a:rPr>
              <a:t>Biswasharma</a:t>
            </a:r>
            <a:r>
              <a:rPr kumimoji="0" lang="en-US" sz="1600" b="0" i="1"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et al.</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Exploring the 20 March 2020 thunderstorm-induced muon event: Insights from GRAPES-3 muon data, INSAT-3DR, and lightning observations, ICRC 2025 (submitted)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B4"/>
              </a:solidFill>
              <a:effectLst/>
              <a:latin typeface="Arial Narrow"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a:solidFill>
                  <a:srgbClr val="C00000"/>
                </a:solidFill>
                <a:latin typeface="Arial Narrow" pitchFamily="34" charset="0"/>
                <a:cs typeface="Times New Roman" pitchFamily="18" charset="0"/>
              </a:rPr>
              <a:t>7. P.K. Nayak, et al.: Complementary Studies of Electric Field Measurements and Thunderstorm-Induced Muon Events at the GRAPES-3 Experiment, Proc. 9th ISLH2025, King Mongkut's University of Technology, Thailand (2025) 53-56.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B4"/>
              </a:solidFill>
              <a:effectLst/>
              <a:latin typeface="Arial Narrow" pitchFamily="34" charset="0"/>
              <a:cs typeface="Arial" pitchFamily="34" charset="0"/>
            </a:endParaRPr>
          </a:p>
          <a:p>
            <a:pPr eaLnBrk="0" fontAlgn="base" hangingPunct="0">
              <a:spcBef>
                <a:spcPct val="0"/>
              </a:spcBef>
              <a:spcAft>
                <a:spcPct val="0"/>
              </a:spcAft>
            </a:pP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8. P.K. Nayak, </a:t>
            </a:r>
            <a:r>
              <a:rPr kumimoji="0" lang="en-US" sz="1600" b="0" i="0" u="none" strike="noStrike" cap="none" normalizeH="0" baseline="0" dirty="0" err="1">
                <a:ln>
                  <a:noFill/>
                </a:ln>
                <a:solidFill>
                  <a:srgbClr val="7030A0"/>
                </a:solidFill>
                <a:effectLst/>
                <a:latin typeface="Arial Narrow" pitchFamily="34" charset="0"/>
                <a:ea typeface="Times New Roman" pitchFamily="18" charset="0"/>
                <a:cs typeface="Times New Roman" pitchFamily="18" charset="0"/>
              </a:rPr>
              <a:t>Biswasharma</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et al.: Evolution of a Thunderstorm-Induced Muon Event: Insights from the Ooty Muon Telescope, Electric Field, and Lightning Observations, Proc. 26</a:t>
            </a:r>
            <a:r>
              <a:rPr kumimoji="0" lang="en-US" sz="1600" b="0" i="0" u="none" strike="noStrike" cap="none" normalizeH="0" baseline="30000" dirty="0">
                <a:ln>
                  <a:noFill/>
                </a:ln>
                <a:solidFill>
                  <a:srgbClr val="7030A0"/>
                </a:solidFill>
                <a:effectLst/>
                <a:latin typeface="Arial Narrow" pitchFamily="34" charset="0"/>
                <a:ea typeface="Times New Roman" pitchFamily="18" charset="0"/>
                <a:cs typeface="Times New Roman" pitchFamily="18" charset="0"/>
              </a:rPr>
              <a:t>th</a:t>
            </a:r>
            <a:r>
              <a:rPr kumimoji="0" lang="en-US" sz="1600" b="0" i="0" u="none" strike="noStrike" cap="none" normalizeH="0" baseline="0" dirty="0">
                <a:ln>
                  <a:noFill/>
                </a:ln>
                <a:solidFill>
                  <a:srgbClr val="7030A0"/>
                </a:solidFill>
                <a:effectLst/>
                <a:latin typeface="Arial Narrow" pitchFamily="34" charset="0"/>
                <a:ea typeface="Times New Roman" pitchFamily="18" charset="0"/>
                <a:cs typeface="Times New Roman" pitchFamily="18" charset="0"/>
              </a:rPr>
              <a:t> DAE-BRNS HEP Symposium, BHU, Springer Proc. Phys. (submitted).</a:t>
            </a:r>
            <a:endParaRPr kumimoji="0" lang="en-US" sz="1600" b="0" i="0" u="none" strike="noStrike" cap="none" normalizeH="0" baseline="0" dirty="0">
              <a:ln>
                <a:noFill/>
              </a:ln>
              <a:solidFill>
                <a:srgbClr val="7030A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B4"/>
              </a:solidFill>
              <a:effectLst/>
              <a:latin typeface="Arial Narrow" pitchFamily="34" charset="0"/>
              <a:cs typeface="Arial" pitchFamily="34" charset="0"/>
            </a:endParaRPr>
          </a:p>
          <a:p>
            <a:pPr eaLnBrk="0" fontAlgn="base" hangingPunct="0">
              <a:spcBef>
                <a:spcPct val="0"/>
              </a:spcBef>
              <a:spcAft>
                <a:spcPct val="0"/>
              </a:spcAft>
            </a:pPr>
            <a:endParaRPr lang="en-US" sz="1900" dirty="0">
              <a:solidFill>
                <a:srgbClr val="7030A0"/>
              </a:solidFill>
              <a:latin typeface="Arial Narrow" pitchFamily="34" charset="0"/>
            </a:endParaRPr>
          </a:p>
        </p:txBody>
      </p:sp>
      <p:sp>
        <p:nvSpPr>
          <p:cNvPr id="2" name="CustomShape 2">
            <a:extLst>
              <a:ext uri="{FF2B5EF4-FFF2-40B4-BE49-F238E27FC236}">
                <a16:creationId xmlns:a16="http://schemas.microsoft.com/office/drawing/2014/main" id="{3248C234-D0A9-8AD0-13B3-3B50E28F9ACA}"/>
              </a:ext>
            </a:extLst>
          </p:cNvPr>
          <p:cNvSpPr/>
          <p:nvPr/>
        </p:nvSpPr>
        <p:spPr>
          <a:xfrm>
            <a:off x="2279304" y="6203291"/>
            <a:ext cx="6864696"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n-IN" sz="3600" b="1" spc="-1" dirty="0">
                <a:solidFill>
                  <a:srgbClr val="002060"/>
                </a:solidFill>
                <a:latin typeface="Vivaldi" panose="03020602050506090804" pitchFamily="66" charset="0"/>
              </a:rPr>
              <a:t>Thank you very much for your kind attention</a:t>
            </a:r>
            <a:endParaRPr lang="en-IN" sz="3600" b="1" spc="-1" dirty="0">
              <a:solidFill>
                <a:srgbClr val="002060"/>
              </a:solidFill>
              <a:latin typeface="Vivaldi" panose="03020602050506090804" pitchFamily="66" charset="0"/>
              <a:ea typeface="DejaVu Sans"/>
            </a:endParaRPr>
          </a:p>
        </p:txBody>
      </p:sp>
      <p:pic>
        <p:nvPicPr>
          <p:cNvPr id="3" name="WhatsApp Audio 2025-03-17 at 2.18.33 PM">
            <a:hlinkClick r:id="" action="ppaction://media"/>
            <a:extLst>
              <a:ext uri="{FF2B5EF4-FFF2-40B4-BE49-F238E27FC236}">
                <a16:creationId xmlns:a16="http://schemas.microsoft.com/office/drawing/2014/main" id="{9CF46C64-7998-C049-EFCC-2B4818DA24C7}"/>
              </a:ext>
            </a:extLst>
          </p:cNvPr>
          <p:cNvPicPr>
            <a:picLocks noChangeAspect="1"/>
          </p:cNvPicPr>
          <p:nvPr>
            <a:audioFile r:link="rId1"/>
            <p:extLst>
              <p:ext uri="{DAA4B4D4-6D71-4841-9C94-3DE7FCFB9230}">
                <p14:media xmlns:p14="http://schemas.microsoft.com/office/powerpoint/2010/main" r:embed="rId2">
                  <p14:trim st="119600" end="0.9791"/>
                </p14:media>
              </p:ext>
            </p:extLst>
          </p:nvPr>
        </p:nvPicPr>
        <p:blipFill>
          <a:blip r:embed="rId4"/>
          <a:stretch>
            <a:fillRect/>
          </a:stretch>
        </p:blipFill>
        <p:spPr>
          <a:xfrm>
            <a:off x="8771138" y="6798"/>
            <a:ext cx="372862" cy="372862"/>
          </a:xfrm>
          <a:prstGeom prst="rect">
            <a:avLst/>
          </a:prstGeom>
        </p:spPr>
      </p:pic>
    </p:spTree>
    <p:extLst>
      <p:ext uri="{BB962C8B-B14F-4D97-AF65-F5344CB8AC3E}">
        <p14:creationId xmlns:p14="http://schemas.microsoft.com/office/powerpoint/2010/main" val="1222795782"/>
      </p:ext>
    </p:extLst>
  </p:cSld>
  <p:clrMapOvr>
    <a:masterClrMapping/>
  </p:clrMapOvr>
  <mc:AlternateContent xmlns:mc="http://schemas.openxmlformats.org/markup-compatibility/2006" xmlns:p14="http://schemas.microsoft.com/office/powerpoint/2010/main">
    <mc:Choice Requires="p14">
      <p:transition spd="slow" p14:dur="2000" advTm="3932"/>
    </mc:Choice>
    <mc:Fallback xmlns="">
      <p:transition spd="slow" advTm="3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6" objId="3"/>
        <p14:stopEvt time="2803"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553080" y="6356520"/>
            <a:ext cx="213300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A4F10FC-E15D-47BF-BEC8-F44A51C77AAF}" type="slidenum">
              <a:rPr lang="en-IN" sz="1200" b="0" strike="noStrike" spc="-1">
                <a:solidFill>
                  <a:srgbClr val="8B8B8B"/>
                </a:solidFill>
                <a:latin typeface="Calibri"/>
              </a:rPr>
              <a:pPr algn="r">
                <a:lnSpc>
                  <a:spcPct val="100000"/>
                </a:lnSpc>
              </a:pPr>
              <a:t>2</a:t>
            </a:fld>
            <a:endParaRPr lang="en-IN" sz="1200" b="0" strike="noStrike" spc="-1">
              <a:latin typeface="Arial"/>
            </a:endParaRPr>
          </a:p>
        </p:txBody>
      </p:sp>
      <p:sp>
        <p:nvSpPr>
          <p:cNvPr id="4" name="TextBox 3">
            <a:extLst>
              <a:ext uri="{FF2B5EF4-FFF2-40B4-BE49-F238E27FC236}">
                <a16:creationId xmlns:a16="http://schemas.microsoft.com/office/drawing/2014/main" id="{21EDC1D1-DA81-4BFD-BBB6-ACBB7E27D0C1}"/>
              </a:ext>
            </a:extLst>
          </p:cNvPr>
          <p:cNvSpPr txBox="1"/>
          <p:nvPr/>
        </p:nvSpPr>
        <p:spPr>
          <a:xfrm>
            <a:off x="0" y="141223"/>
            <a:ext cx="9144000" cy="800219"/>
          </a:xfrm>
          <a:prstGeom prst="rect">
            <a:avLst/>
          </a:prstGeom>
          <a:noFill/>
        </p:spPr>
        <p:txBody>
          <a:bodyPr wrap="square">
            <a:spAutoFit/>
          </a:bodyPr>
          <a:lstStyle/>
          <a:p>
            <a:pPr algn="ctr"/>
            <a:r>
              <a:rPr lang="en-US" sz="4600" b="1" i="0" dirty="0">
                <a:solidFill>
                  <a:srgbClr val="00B050"/>
                </a:solidFill>
                <a:effectLst/>
                <a:latin typeface="Poppins" panose="020B0502040204020203" pitchFamily="2" charset="0"/>
              </a:rPr>
              <a:t>GRAPES-3 Experiment at Ooty</a:t>
            </a:r>
          </a:p>
        </p:txBody>
      </p:sp>
      <p:pic>
        <p:nvPicPr>
          <p:cNvPr id="7" name="Picture 6">
            <a:extLst>
              <a:ext uri="{FF2B5EF4-FFF2-40B4-BE49-F238E27FC236}">
                <a16:creationId xmlns:a16="http://schemas.microsoft.com/office/drawing/2014/main" id="{D3F0A183-66BC-439E-AB63-9D6D9894B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1400"/>
            <a:ext cx="9144000" cy="5816600"/>
          </a:xfrm>
          <a:prstGeom prst="rect">
            <a:avLst/>
          </a:prstGeom>
        </p:spPr>
      </p:pic>
      <p:sp>
        <p:nvSpPr>
          <p:cNvPr id="2" name="Rectangle 1">
            <a:extLst>
              <a:ext uri="{FF2B5EF4-FFF2-40B4-BE49-F238E27FC236}">
                <a16:creationId xmlns:a16="http://schemas.microsoft.com/office/drawing/2014/main" id="{50A7A3CB-4215-F69D-DE51-717EC7FAF124}"/>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2</a:t>
            </a:r>
          </a:p>
        </p:txBody>
      </p:sp>
      <p:pic>
        <p:nvPicPr>
          <p:cNvPr id="5" name="WhatsApp Audio 2025-03-17 at 2.18.33 PM">
            <a:hlinkClick r:id="" action="ppaction://media"/>
            <a:extLst>
              <a:ext uri="{FF2B5EF4-FFF2-40B4-BE49-F238E27FC236}">
                <a16:creationId xmlns:a16="http://schemas.microsoft.com/office/drawing/2014/main" id="{0CC90EFD-D4F9-CB22-D520-921EB0039EF3}"/>
              </a:ext>
            </a:extLst>
          </p:cNvPr>
          <p:cNvPicPr>
            <a:picLocks noChangeAspect="1"/>
          </p:cNvPicPr>
          <p:nvPr>
            <a:audioFile r:link="rId1"/>
            <p:extLst>
              <p:ext uri="{DAA4B4D4-6D71-4841-9C94-3DE7FCFB9230}">
                <p14:media xmlns:p14="http://schemas.microsoft.com/office/powerpoint/2010/main" r:embed="rId2">
                  <p14:trim st="3218" end="115356.9791"/>
                </p14:media>
              </p:ext>
            </p:extLst>
          </p:nvPr>
        </p:nvPicPr>
        <p:blipFill>
          <a:blip r:embed="rId5"/>
          <a:stretch>
            <a:fillRect/>
          </a:stretch>
        </p:blipFill>
        <p:spPr>
          <a:xfrm>
            <a:off x="8771138" y="6798"/>
            <a:ext cx="372862" cy="372862"/>
          </a:xfrm>
          <a:prstGeom prst="rect">
            <a:avLst/>
          </a:prstGeom>
        </p:spPr>
      </p:pic>
    </p:spTree>
    <p:extLst>
      <p:ext uri="{BB962C8B-B14F-4D97-AF65-F5344CB8AC3E}">
        <p14:creationId xmlns:p14="http://schemas.microsoft.com/office/powerpoint/2010/main" val="2338142667"/>
      </p:ext>
    </p:extLst>
  </p:cSld>
  <p:clrMapOvr>
    <a:masterClrMapping/>
  </p:clrMapOvr>
  <mc:AlternateContent xmlns:mc="http://schemas.openxmlformats.org/markup-compatibility/2006" xmlns:p14="http://schemas.microsoft.com/office/powerpoint/2010/main">
    <mc:Choice Requires="p14">
      <p:transition spd="slow" p14:dur="2000" advTm="4757"/>
    </mc:Choice>
    <mc:Fallback xmlns="">
      <p:transition spd="slow" advTm="4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6" objId="5"/>
        <p14:stopEvt time="3829"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OneDrive\Desktop\Muon_station.JPG"/>
          <p:cNvPicPr>
            <a:picLocks noChangeAspect="1" noChangeArrowheads="1"/>
          </p:cNvPicPr>
          <p:nvPr/>
        </p:nvPicPr>
        <p:blipFill>
          <a:blip r:embed="rId4"/>
          <a:srcRect t="37739" r="1806" b="23776"/>
          <a:stretch>
            <a:fillRect/>
          </a:stretch>
        </p:blipFill>
        <p:spPr bwMode="auto">
          <a:xfrm>
            <a:off x="0" y="0"/>
            <a:ext cx="9144000" cy="2690374"/>
          </a:xfrm>
          <a:prstGeom prst="rect">
            <a:avLst/>
          </a:prstGeom>
          <a:noFill/>
        </p:spPr>
      </p:pic>
      <p:pic>
        <p:nvPicPr>
          <p:cNvPr id="4099" name="Picture 3" descr="C:\Users\ACER\OneDrive\Desktop\inside_view_MuonStation.JPG"/>
          <p:cNvPicPr>
            <a:picLocks noChangeAspect="1" noChangeArrowheads="1"/>
          </p:cNvPicPr>
          <p:nvPr/>
        </p:nvPicPr>
        <p:blipFill>
          <a:blip r:embed="rId5"/>
          <a:srcRect/>
          <a:stretch>
            <a:fillRect/>
          </a:stretch>
        </p:blipFill>
        <p:spPr bwMode="auto">
          <a:xfrm>
            <a:off x="0" y="2692400"/>
            <a:ext cx="5484358" cy="4165601"/>
          </a:xfrm>
          <a:prstGeom prst="rect">
            <a:avLst/>
          </a:prstGeom>
          <a:noFill/>
        </p:spPr>
      </p:pic>
      <p:sp>
        <p:nvSpPr>
          <p:cNvPr id="8" name="TextBox 7">
            <a:extLst>
              <a:ext uri="{FF2B5EF4-FFF2-40B4-BE49-F238E27FC236}">
                <a16:creationId xmlns:a16="http://schemas.microsoft.com/office/drawing/2014/main" id="{21EDC1D1-DA81-4BFD-BBB6-ACBB7E27D0C1}"/>
              </a:ext>
            </a:extLst>
          </p:cNvPr>
          <p:cNvSpPr txBox="1"/>
          <p:nvPr/>
        </p:nvSpPr>
        <p:spPr>
          <a:xfrm>
            <a:off x="-1" y="-23877"/>
            <a:ext cx="8121445" cy="830997"/>
          </a:xfrm>
          <a:prstGeom prst="rect">
            <a:avLst/>
          </a:prstGeom>
          <a:noFill/>
        </p:spPr>
        <p:txBody>
          <a:bodyPr wrap="square">
            <a:spAutoFit/>
          </a:bodyPr>
          <a:lstStyle/>
          <a:p>
            <a:pPr algn="ctr"/>
            <a:r>
              <a:rPr lang="en-US" sz="4800" b="1" dirty="0">
                <a:solidFill>
                  <a:srgbClr val="00B0F0"/>
                </a:solidFill>
                <a:latin typeface="Poppins" panose="020B0502040204020203" pitchFamily="2" charset="0"/>
              </a:rPr>
              <a:t>The four muon stations </a:t>
            </a:r>
            <a:endParaRPr lang="en-US" sz="4800" b="1" i="0" dirty="0">
              <a:solidFill>
                <a:srgbClr val="00B0F0"/>
              </a:solidFill>
              <a:effectLst/>
              <a:latin typeface="Poppins" panose="020B0502040204020203" pitchFamily="2" charset="0"/>
            </a:endParaRPr>
          </a:p>
        </p:txBody>
      </p:sp>
      <p:sp>
        <p:nvSpPr>
          <p:cNvPr id="9" name="CustomShape 2">
            <a:extLst>
              <a:ext uri="{FF2B5EF4-FFF2-40B4-BE49-F238E27FC236}">
                <a16:creationId xmlns:a16="http://schemas.microsoft.com/office/drawing/2014/main" id="{4ACA727A-1370-480D-A66B-6FAA3355EBE8}"/>
              </a:ext>
            </a:extLst>
          </p:cNvPr>
          <p:cNvSpPr/>
          <p:nvPr/>
        </p:nvSpPr>
        <p:spPr>
          <a:xfrm>
            <a:off x="2207947" y="5990357"/>
            <a:ext cx="1957653"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IN" sz="2400" b="1" spc="-1" dirty="0">
                <a:solidFill>
                  <a:srgbClr val="FFFF00"/>
                </a:solidFill>
                <a:latin typeface="Cambria"/>
                <a:ea typeface="DejaVu Sans"/>
              </a:rPr>
              <a:t>Inside view </a:t>
            </a:r>
          </a:p>
          <a:p>
            <a:pPr>
              <a:lnSpc>
                <a:spcPct val="100000"/>
              </a:lnSpc>
            </a:pPr>
            <a:r>
              <a:rPr lang="en-IN" sz="2400" b="1" spc="-1" dirty="0">
                <a:solidFill>
                  <a:srgbClr val="FFFF00"/>
                </a:solidFill>
                <a:latin typeface="Cambria"/>
                <a:ea typeface="DejaVu Sans"/>
              </a:rPr>
              <a:t>of a station</a:t>
            </a:r>
            <a:endParaRPr lang="en-IN" sz="2400" b="0" strike="noStrike" spc="-1" dirty="0">
              <a:solidFill>
                <a:srgbClr val="FFFF00"/>
              </a:solidFill>
              <a:latin typeface="Cambria"/>
            </a:endParaRPr>
          </a:p>
        </p:txBody>
      </p:sp>
      <p:pic>
        <p:nvPicPr>
          <p:cNvPr id="4100" name="Picture 4" descr="C:\Users\ACER\OneDrive\Desktop\PRC.JPG"/>
          <p:cNvPicPr>
            <a:picLocks noChangeAspect="1" noChangeArrowheads="1"/>
          </p:cNvPicPr>
          <p:nvPr/>
        </p:nvPicPr>
        <p:blipFill>
          <a:blip r:embed="rId6"/>
          <a:srcRect l="3414" t="5622"/>
          <a:stretch>
            <a:fillRect/>
          </a:stretch>
        </p:blipFill>
        <p:spPr bwMode="auto">
          <a:xfrm>
            <a:off x="5486400" y="2692400"/>
            <a:ext cx="3098800" cy="2633662"/>
          </a:xfrm>
          <a:prstGeom prst="rect">
            <a:avLst/>
          </a:prstGeom>
          <a:noFill/>
        </p:spPr>
      </p:pic>
      <p:sp>
        <p:nvSpPr>
          <p:cNvPr id="14" name="Rectangle 13"/>
          <p:cNvSpPr/>
          <p:nvPr/>
        </p:nvSpPr>
        <p:spPr>
          <a:xfrm>
            <a:off x="5465738" y="2685534"/>
            <a:ext cx="1996893" cy="369332"/>
          </a:xfrm>
          <a:prstGeom prst="rect">
            <a:avLst/>
          </a:prstGeom>
        </p:spPr>
        <p:txBody>
          <a:bodyPr wrap="none">
            <a:spAutoFit/>
          </a:bodyPr>
          <a:lstStyle/>
          <a:p>
            <a:pPr>
              <a:lnSpc>
                <a:spcPct val="100000"/>
              </a:lnSpc>
            </a:pPr>
            <a:r>
              <a:rPr lang="en-IN" b="1" spc="-1" dirty="0">
                <a:latin typeface="Cambria"/>
              </a:rPr>
              <a:t>Schematic of PRC</a:t>
            </a:r>
            <a:endParaRPr lang="en-IN" spc="-1" dirty="0">
              <a:latin typeface="Cambria"/>
            </a:endParaRPr>
          </a:p>
        </p:txBody>
      </p:sp>
      <p:sp>
        <p:nvSpPr>
          <p:cNvPr id="15" name="Rectangle 14"/>
          <p:cNvSpPr/>
          <p:nvPr/>
        </p:nvSpPr>
        <p:spPr>
          <a:xfrm>
            <a:off x="6500945" y="4908034"/>
            <a:ext cx="2645404" cy="369332"/>
          </a:xfrm>
          <a:prstGeom prst="rect">
            <a:avLst/>
          </a:prstGeom>
        </p:spPr>
        <p:txBody>
          <a:bodyPr wrap="none">
            <a:spAutoFit/>
          </a:bodyPr>
          <a:lstStyle/>
          <a:p>
            <a:pPr>
              <a:lnSpc>
                <a:spcPct val="100000"/>
              </a:lnSpc>
            </a:pPr>
            <a:r>
              <a:rPr lang="en-IN" b="1" spc="-1" dirty="0">
                <a:latin typeface="Cambria"/>
              </a:rPr>
              <a:t>A module has 232 PRCs</a:t>
            </a:r>
            <a:endParaRPr lang="en-IN" spc="-1" dirty="0">
              <a:latin typeface="Cambria"/>
            </a:endParaRPr>
          </a:p>
        </p:txBody>
      </p:sp>
      <p:sp>
        <p:nvSpPr>
          <p:cNvPr id="16" name="CustomShape 2">
            <a:extLst>
              <a:ext uri="{FF2B5EF4-FFF2-40B4-BE49-F238E27FC236}">
                <a16:creationId xmlns:a16="http://schemas.microsoft.com/office/drawing/2014/main" id="{4ACA727A-1370-480D-A66B-6FAA3355EBE8}"/>
              </a:ext>
            </a:extLst>
          </p:cNvPr>
          <p:cNvSpPr/>
          <p:nvPr/>
        </p:nvSpPr>
        <p:spPr>
          <a:xfrm>
            <a:off x="5499100" y="6367780"/>
            <a:ext cx="3429000" cy="3986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IN" sz="2000" b="1" spc="-1" dirty="0">
                <a:solidFill>
                  <a:srgbClr val="00B0F0"/>
                </a:solidFill>
                <a:latin typeface="Cambria"/>
                <a:ea typeface="DejaVu Sans"/>
              </a:rPr>
              <a:t>Energy threshold ~ 1GeV</a:t>
            </a:r>
            <a:endParaRPr lang="en-IN" sz="2000" b="0" strike="noStrike" spc="-1" dirty="0">
              <a:solidFill>
                <a:srgbClr val="00B0F0"/>
              </a:solidFill>
              <a:latin typeface="Cambria"/>
            </a:endParaRPr>
          </a:p>
        </p:txBody>
      </p:sp>
      <p:sp>
        <p:nvSpPr>
          <p:cNvPr id="17" name="CustomShape 2">
            <a:extLst>
              <a:ext uri="{FF2B5EF4-FFF2-40B4-BE49-F238E27FC236}">
                <a16:creationId xmlns:a16="http://schemas.microsoft.com/office/drawing/2014/main" id="{4ACA727A-1370-480D-A66B-6FAA3355EBE8}"/>
              </a:ext>
            </a:extLst>
          </p:cNvPr>
          <p:cNvSpPr/>
          <p:nvPr/>
        </p:nvSpPr>
        <p:spPr>
          <a:xfrm>
            <a:off x="5524500" y="5732780"/>
            <a:ext cx="3238500" cy="3986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IN" sz="2000" b="1" spc="-1" dirty="0">
                <a:solidFill>
                  <a:srgbClr val="7030A0"/>
                </a:solidFill>
                <a:latin typeface="Cambria"/>
                <a:ea typeface="DejaVu Sans"/>
              </a:rPr>
              <a:t>Inverse pyramid structure</a:t>
            </a:r>
            <a:endParaRPr lang="en-IN" sz="2000" b="0" strike="noStrike" spc="-1" dirty="0">
              <a:solidFill>
                <a:srgbClr val="7030A0"/>
              </a:solidFill>
              <a:latin typeface="Cambria"/>
            </a:endParaRPr>
          </a:p>
        </p:txBody>
      </p:sp>
      <p:sp>
        <p:nvSpPr>
          <p:cNvPr id="2" name="Rectangle 1">
            <a:extLst>
              <a:ext uri="{FF2B5EF4-FFF2-40B4-BE49-F238E27FC236}">
                <a16:creationId xmlns:a16="http://schemas.microsoft.com/office/drawing/2014/main" id="{D91E839A-D452-239F-AC62-E3DDDB54F732}"/>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US" altLang="en-US" sz="1600" dirty="0">
                <a:solidFill>
                  <a:srgbClr val="0000FF"/>
                </a:solidFill>
              </a:rPr>
              <a:t>3</a:t>
            </a:r>
            <a:endParaRPr lang="en-IN" altLang="en-US" sz="1600" dirty="0">
              <a:solidFill>
                <a:srgbClr val="0000FF"/>
              </a:solidFill>
            </a:endParaRPr>
          </a:p>
        </p:txBody>
      </p:sp>
      <p:pic>
        <p:nvPicPr>
          <p:cNvPr id="5" name="WhatsApp Audio 2025-03-17 at 2.18.33 PM">
            <a:hlinkClick r:id="" action="ppaction://media"/>
            <a:extLst>
              <a:ext uri="{FF2B5EF4-FFF2-40B4-BE49-F238E27FC236}">
                <a16:creationId xmlns:a16="http://schemas.microsoft.com/office/drawing/2014/main" id="{9225E2C6-28D5-D2B6-E84D-209C80FE28EC}"/>
              </a:ext>
            </a:extLst>
          </p:cNvPr>
          <p:cNvPicPr>
            <a:picLocks noChangeAspect="1"/>
          </p:cNvPicPr>
          <p:nvPr>
            <a:audioFile r:link="rId1"/>
            <p:extLst>
              <p:ext uri="{DAA4B4D4-6D71-4841-9C94-3DE7FCFB9230}">
                <p14:media xmlns:p14="http://schemas.microsoft.com/office/powerpoint/2010/main" r:embed="rId2">
                  <p14:trim st="7302" end="95967.9791"/>
                </p14:media>
              </p:ext>
            </p:extLst>
          </p:nvPr>
        </p:nvPicPr>
        <p:blipFill>
          <a:blip r:embed="rId7"/>
          <a:stretch>
            <a:fillRect/>
          </a:stretch>
        </p:blipFill>
        <p:spPr>
          <a:xfrm>
            <a:off x="8771138" y="6798"/>
            <a:ext cx="372862" cy="372862"/>
          </a:xfrm>
          <a:prstGeom prst="rect">
            <a:avLst/>
          </a:prstGeom>
        </p:spPr>
      </p:pic>
    </p:spTree>
    <p:extLst>
      <p:ext uri="{BB962C8B-B14F-4D97-AF65-F5344CB8AC3E}">
        <p14:creationId xmlns:p14="http://schemas.microsoft.com/office/powerpoint/2010/main" val="3437890955"/>
      </p:ext>
    </p:extLst>
  </p:cSld>
  <p:clrMapOvr>
    <a:masterClrMapping/>
  </p:clrMapOvr>
  <mc:AlternateContent xmlns:mc="http://schemas.openxmlformats.org/markup-compatibility/2006" xmlns:p14="http://schemas.microsoft.com/office/powerpoint/2010/main">
    <mc:Choice Requires="p14">
      <p:transition spd="slow" p14:dur="2000" advTm="20247"/>
    </mc:Choice>
    <mc:Fallback xmlns="">
      <p:transition spd="slow" advTm="20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5"/>
        <p14:stopEvt time="19137" objId="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stomShape 2">
            <a:extLst>
              <a:ext uri="{FF2B5EF4-FFF2-40B4-BE49-F238E27FC236}">
                <a16:creationId xmlns:a16="http://schemas.microsoft.com/office/drawing/2014/main" id="{4ACA727A-1370-480D-A66B-6FAA3355EBE8}"/>
              </a:ext>
            </a:extLst>
          </p:cNvPr>
          <p:cNvSpPr/>
          <p:nvPr/>
        </p:nvSpPr>
        <p:spPr>
          <a:xfrm>
            <a:off x="5604391" y="1534725"/>
            <a:ext cx="3864076" cy="178365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IN" sz="2200" b="1" spc="-1" dirty="0">
                <a:latin typeface="Helvetica" pitchFamily="2" charset="0"/>
                <a:ea typeface="DejaVu Sans"/>
              </a:rPr>
              <a:t>~3k muons s</a:t>
            </a:r>
            <a:r>
              <a:rPr lang="en-IN" sz="2200" b="1" spc="-1" baseline="30000" dirty="0">
                <a:latin typeface="Helvetica" pitchFamily="2" charset="0"/>
                <a:ea typeface="DejaVu Sans"/>
              </a:rPr>
              <a:t>-1</a:t>
            </a:r>
            <a:r>
              <a:rPr lang="en-IN" sz="2200" b="1" spc="-1" dirty="0">
                <a:latin typeface="Helvetica" pitchFamily="2" charset="0"/>
                <a:ea typeface="DejaVu Sans"/>
              </a:rPr>
              <a:t> per module</a:t>
            </a:r>
            <a:endParaRPr lang="en-IN" sz="2200" b="1" spc="-1" baseline="30000" dirty="0">
              <a:latin typeface="Helvetica" pitchFamily="2" charset="0"/>
              <a:ea typeface="DejaVu Sans"/>
            </a:endParaRPr>
          </a:p>
          <a:p>
            <a:endParaRPr lang="en-IN" sz="2200" b="1" spc="-1" dirty="0">
              <a:solidFill>
                <a:srgbClr val="00B0F0"/>
              </a:solidFill>
              <a:latin typeface="Helvetica" pitchFamily="2" charset="0"/>
            </a:endParaRPr>
          </a:p>
          <a:p>
            <a:r>
              <a:rPr lang="en-IN" sz="2200" b="1" spc="-1" dirty="0">
                <a:solidFill>
                  <a:srgbClr val="00B0F0"/>
                </a:solidFill>
                <a:latin typeface="Helvetica" pitchFamily="2" charset="0"/>
              </a:rPr>
              <a:t>4 billion (10</a:t>
            </a:r>
            <a:r>
              <a:rPr lang="en-IN" sz="2200" b="1" spc="-1" baseline="30000" dirty="0">
                <a:solidFill>
                  <a:srgbClr val="00B0F0"/>
                </a:solidFill>
                <a:latin typeface="Helvetica" pitchFamily="2" charset="0"/>
              </a:rPr>
              <a:t>9</a:t>
            </a:r>
            <a:r>
              <a:rPr lang="en-IN" sz="2200" b="1" spc="-1" dirty="0">
                <a:solidFill>
                  <a:srgbClr val="00B0F0"/>
                </a:solidFill>
                <a:latin typeface="Helvetica" pitchFamily="2" charset="0"/>
              </a:rPr>
              <a:t>) muon day</a:t>
            </a:r>
            <a:r>
              <a:rPr lang="en-IN" sz="2200" b="1" spc="-1" baseline="30000" dirty="0">
                <a:solidFill>
                  <a:srgbClr val="00B0F0"/>
                </a:solidFill>
                <a:latin typeface="Helvetica" pitchFamily="2" charset="0"/>
              </a:rPr>
              <a:t>-1</a:t>
            </a:r>
          </a:p>
          <a:p>
            <a:endParaRPr lang="en-IN" sz="2200" b="1" spc="-1" dirty="0">
              <a:latin typeface="Helvetica" pitchFamily="2" charset="0"/>
            </a:endParaRPr>
          </a:p>
          <a:p>
            <a:r>
              <a:rPr lang="en-IN" sz="2200" b="1" spc="-1" dirty="0">
                <a:latin typeface="Helvetica" pitchFamily="2" charset="0"/>
              </a:rPr>
              <a:t>Accuracy ~0.1 %  in 240s </a:t>
            </a:r>
            <a:endParaRPr lang="en-IN" sz="2200" b="1" spc="-1" dirty="0">
              <a:latin typeface="Helvetica" pitchFamily="2" charset="0"/>
              <a:ea typeface="DejaVu Sans"/>
            </a:endParaRPr>
          </a:p>
        </p:txBody>
      </p:sp>
      <p:pic>
        <p:nvPicPr>
          <p:cNvPr id="1026" name="Picture 2" descr="C:\Users\ACER\OneDrive\Desktop\Submitted_JASTP\Figure2.tif"/>
          <p:cNvPicPr>
            <a:picLocks noChangeAspect="1" noChangeArrowheads="1"/>
          </p:cNvPicPr>
          <p:nvPr/>
        </p:nvPicPr>
        <p:blipFill>
          <a:blip r:embed="rId4"/>
          <a:srcRect/>
          <a:stretch>
            <a:fillRect/>
          </a:stretch>
        </p:blipFill>
        <p:spPr bwMode="auto">
          <a:xfrm>
            <a:off x="35453" y="878180"/>
            <a:ext cx="5568935" cy="3237807"/>
          </a:xfrm>
          <a:prstGeom prst="rect">
            <a:avLst/>
          </a:prstGeom>
          <a:noFill/>
        </p:spPr>
      </p:pic>
      <p:sp>
        <p:nvSpPr>
          <p:cNvPr id="9" name="CustomShape 2">
            <a:extLst>
              <a:ext uri="{FF2B5EF4-FFF2-40B4-BE49-F238E27FC236}">
                <a16:creationId xmlns:a16="http://schemas.microsoft.com/office/drawing/2014/main" id="{4ACA727A-1370-480D-A66B-6FAA3355EBE8}"/>
              </a:ext>
            </a:extLst>
          </p:cNvPr>
          <p:cNvSpPr/>
          <p:nvPr/>
        </p:nvSpPr>
        <p:spPr>
          <a:xfrm>
            <a:off x="462116" y="0"/>
            <a:ext cx="7698657" cy="5833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n-IN" sz="3200" b="1" spc="-1" dirty="0">
                <a:solidFill>
                  <a:srgbClr val="00B050"/>
                </a:solidFill>
                <a:latin typeface="Helvetica" pitchFamily="2" charset="0"/>
              </a:rPr>
              <a:t>A projection for a</a:t>
            </a:r>
            <a:r>
              <a:rPr lang="en-IN" sz="3200" b="1" spc="-1" dirty="0">
                <a:solidFill>
                  <a:srgbClr val="00B050"/>
                </a:solidFill>
                <a:latin typeface="Helvetica" pitchFamily="2" charset="0"/>
                <a:ea typeface="DejaVu Sans"/>
              </a:rPr>
              <a:t>ngle reconstruction</a:t>
            </a:r>
          </a:p>
        </p:txBody>
      </p:sp>
      <p:sp>
        <p:nvSpPr>
          <p:cNvPr id="2" name="Rectangle 1">
            <a:extLst>
              <a:ext uri="{FF2B5EF4-FFF2-40B4-BE49-F238E27FC236}">
                <a16:creationId xmlns:a16="http://schemas.microsoft.com/office/drawing/2014/main" id="{3D71FCA2-C8A1-7C98-E2E2-3F0D98AC35F7}"/>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US" altLang="en-US" sz="1600" dirty="0">
                <a:solidFill>
                  <a:srgbClr val="0000FF"/>
                </a:solidFill>
              </a:rPr>
              <a:t>4</a:t>
            </a:r>
            <a:endParaRPr lang="en-IN" altLang="en-US" sz="1600" dirty="0">
              <a:solidFill>
                <a:srgbClr val="0000FF"/>
              </a:solidFill>
            </a:endParaRPr>
          </a:p>
        </p:txBody>
      </p:sp>
      <p:sp>
        <p:nvSpPr>
          <p:cNvPr id="4" name="TextBox 3">
            <a:extLst>
              <a:ext uri="{FF2B5EF4-FFF2-40B4-BE49-F238E27FC236}">
                <a16:creationId xmlns:a16="http://schemas.microsoft.com/office/drawing/2014/main" id="{2DA8CC64-4E61-9420-1B82-351554ED67EE}"/>
              </a:ext>
            </a:extLst>
          </p:cNvPr>
          <p:cNvSpPr txBox="1"/>
          <p:nvPr/>
        </p:nvSpPr>
        <p:spPr>
          <a:xfrm>
            <a:off x="74782" y="4261551"/>
            <a:ext cx="8970895" cy="2215991"/>
          </a:xfrm>
          <a:prstGeom prst="rect">
            <a:avLst/>
          </a:prstGeom>
          <a:noFill/>
        </p:spPr>
        <p:txBody>
          <a:bodyPr wrap="square">
            <a:spAutoFit/>
          </a:bodyPr>
          <a:lstStyle/>
          <a:p>
            <a:r>
              <a:rPr lang="en-IN" sz="1800" kern="0" dirty="0">
                <a:solidFill>
                  <a:schemeClr val="accent6"/>
                </a:solidFill>
                <a:effectLst/>
                <a:latin typeface="Helvetica" pitchFamily="2" charset="0"/>
                <a:ea typeface="Times New Roman" panose="02020603050405020304" pitchFamily="18" charset="0"/>
                <a:cs typeface="Times New Roman" panose="02020603050405020304" pitchFamily="18" charset="0"/>
              </a:rPr>
              <a:t>4-layer configuration allows the reconstruction of each muon tracks in two mutually orthogonal planes.</a:t>
            </a:r>
          </a:p>
          <a:p>
            <a:endParaRPr lang="en-IN" sz="1000" kern="0" dirty="0">
              <a:solidFill>
                <a:schemeClr val="accent6"/>
              </a:solidFill>
              <a:effectLst/>
              <a:latin typeface="Helvetica" pitchFamily="2" charset="0"/>
              <a:ea typeface="Times New Roman" panose="02020603050405020304" pitchFamily="18" charset="0"/>
              <a:cs typeface="Times New Roman" panose="02020603050405020304" pitchFamily="18" charset="0"/>
            </a:endParaRPr>
          </a:p>
          <a:p>
            <a:r>
              <a:rPr lang="en-IN" sz="1800" kern="0" dirty="0">
                <a:solidFill>
                  <a:srgbClr val="7030A0"/>
                </a:solidFill>
                <a:effectLst/>
                <a:latin typeface="Helvetica" pitchFamily="2" charset="0"/>
                <a:ea typeface="Times New Roman" panose="02020603050405020304" pitchFamily="18" charset="0"/>
                <a:cs typeface="Times New Roman" panose="02020603050405020304" pitchFamily="18" charset="0"/>
              </a:rPr>
              <a:t>50cm vertical separation between two PRC layers in the same projection plane, allows the muon track direction with an accuracy of less than 4° in each projected plane.</a:t>
            </a:r>
          </a:p>
          <a:p>
            <a:endParaRPr lang="en-IN" sz="1000" kern="0" dirty="0">
              <a:solidFill>
                <a:schemeClr val="accent6"/>
              </a:solidFill>
              <a:effectLst/>
              <a:latin typeface="Helvetica" pitchFamily="2" charset="0"/>
              <a:ea typeface="Times New Roman" panose="02020603050405020304" pitchFamily="18" charset="0"/>
              <a:cs typeface="Times New Roman" panose="02020603050405020304" pitchFamily="18" charset="0"/>
            </a:endParaRPr>
          </a:p>
          <a:p>
            <a:r>
              <a:rPr lang="en-IN" sz="1800" kern="0" dirty="0">
                <a:solidFill>
                  <a:schemeClr val="accent6"/>
                </a:solidFill>
                <a:effectLst/>
                <a:latin typeface="Helvetica" pitchFamily="2" charset="0"/>
                <a:ea typeface="Times New Roman" panose="02020603050405020304" pitchFamily="18" charset="0"/>
                <a:cs typeface="Times New Roman" panose="02020603050405020304" pitchFamily="18" charset="0"/>
              </a:rPr>
              <a:t>~550 g cm</a:t>
            </a:r>
            <a:r>
              <a:rPr lang="en-IN" sz="1800" kern="0" baseline="30000" dirty="0">
                <a:solidFill>
                  <a:schemeClr val="accent6"/>
                </a:solidFill>
                <a:effectLst/>
                <a:latin typeface="Helvetica" pitchFamily="2" charset="0"/>
                <a:ea typeface="Times New Roman" panose="02020603050405020304" pitchFamily="18" charset="0"/>
                <a:cs typeface="Times New Roman" panose="02020603050405020304" pitchFamily="18" charset="0"/>
              </a:rPr>
              <a:t>−2 </a:t>
            </a:r>
            <a:r>
              <a:rPr lang="en-IN" kern="0" dirty="0">
                <a:solidFill>
                  <a:schemeClr val="accent6"/>
                </a:solidFill>
                <a:latin typeface="Helvetica" pitchFamily="2" charset="0"/>
                <a:ea typeface="Times New Roman" panose="02020603050405020304" pitchFamily="18" charset="0"/>
                <a:cs typeface="Times New Roman" panose="02020603050405020304" pitchFamily="18" charset="0"/>
              </a:rPr>
              <a:t>thick c</a:t>
            </a:r>
            <a:r>
              <a:rPr lang="en-IN" sz="1800" kern="0" dirty="0">
                <a:solidFill>
                  <a:schemeClr val="accent6"/>
                </a:solidFill>
                <a:effectLst/>
                <a:latin typeface="Helvetica" pitchFamily="2" charset="0"/>
                <a:ea typeface="Times New Roman" panose="02020603050405020304" pitchFamily="18" charset="0"/>
                <a:cs typeface="Times New Roman" panose="02020603050405020304" pitchFamily="18" charset="0"/>
              </a:rPr>
              <a:t>oncrete absorbers for 1GeV energy threshold for vertical muons. </a:t>
            </a:r>
          </a:p>
          <a:p>
            <a:endParaRPr lang="en-IN" sz="1000" kern="0" dirty="0">
              <a:solidFill>
                <a:schemeClr val="accent6"/>
              </a:solidFill>
              <a:effectLst/>
              <a:latin typeface="Helvetica" pitchFamily="2" charset="0"/>
              <a:ea typeface="Times New Roman" panose="02020603050405020304" pitchFamily="18" charset="0"/>
              <a:cs typeface="Times New Roman" panose="02020603050405020304" pitchFamily="18" charset="0"/>
            </a:endParaRPr>
          </a:p>
          <a:p>
            <a:r>
              <a:rPr lang="en-IN" kern="0" dirty="0">
                <a:solidFill>
                  <a:srgbClr val="7030A0"/>
                </a:solidFill>
                <a:latin typeface="Helvetica" pitchFamily="2" charset="0"/>
                <a:ea typeface="Times New Roman" panose="02020603050405020304" pitchFamily="18" charset="0"/>
                <a:cs typeface="Times New Roman" panose="02020603050405020304" pitchFamily="18" charset="0"/>
              </a:rPr>
              <a:t>A</a:t>
            </a:r>
            <a:r>
              <a:rPr lang="en-IN" sz="1800" kern="0" dirty="0">
                <a:solidFill>
                  <a:srgbClr val="7030A0"/>
                </a:solidFill>
                <a:effectLst/>
                <a:latin typeface="Helvetica" pitchFamily="2" charset="0"/>
                <a:ea typeface="Times New Roman" panose="02020603050405020304" pitchFamily="18" charset="0"/>
                <a:cs typeface="Times New Roman" panose="02020603050405020304" pitchFamily="18" charset="0"/>
              </a:rPr>
              <a:t>rranged in an inverted pyramidal shape, with coverage up to 45° for incident muons.</a:t>
            </a:r>
            <a:endParaRPr lang="en-IN" dirty="0">
              <a:solidFill>
                <a:srgbClr val="7030A0"/>
              </a:solidFill>
            </a:endParaRPr>
          </a:p>
        </p:txBody>
      </p:sp>
      <p:pic>
        <p:nvPicPr>
          <p:cNvPr id="3" name="WhatsApp Audio 2025-03-17 at 2.18.33 PM">
            <a:hlinkClick r:id="" action="ppaction://media"/>
            <a:extLst>
              <a:ext uri="{FF2B5EF4-FFF2-40B4-BE49-F238E27FC236}">
                <a16:creationId xmlns:a16="http://schemas.microsoft.com/office/drawing/2014/main" id="{CF43863D-B063-A9B1-D4D4-1D3F29F52556}"/>
              </a:ext>
            </a:extLst>
          </p:cNvPr>
          <p:cNvPicPr>
            <a:picLocks noChangeAspect="1"/>
          </p:cNvPicPr>
          <p:nvPr>
            <a:audioFile r:link="rId1"/>
            <p:extLst>
              <p:ext uri="{DAA4B4D4-6D71-4841-9C94-3DE7FCFB9230}">
                <p14:media xmlns:p14="http://schemas.microsoft.com/office/powerpoint/2010/main" r:embed="rId2">
                  <p14:trim st="26520" end="88667.9791"/>
                </p14:media>
              </p:ext>
            </p:extLst>
          </p:nvPr>
        </p:nvPicPr>
        <p:blipFill>
          <a:blip r:embed="rId5"/>
          <a:stretch>
            <a:fillRect/>
          </a:stretch>
        </p:blipFill>
        <p:spPr>
          <a:xfrm>
            <a:off x="8771138" y="6798"/>
            <a:ext cx="372862" cy="372862"/>
          </a:xfrm>
          <a:prstGeom prst="rect">
            <a:avLst/>
          </a:prstGeom>
        </p:spPr>
      </p:pic>
    </p:spTree>
    <p:extLst>
      <p:ext uri="{BB962C8B-B14F-4D97-AF65-F5344CB8AC3E}">
        <p14:creationId xmlns:p14="http://schemas.microsoft.com/office/powerpoint/2010/main" val="1718924705"/>
      </p:ext>
    </p:extLst>
  </p:cSld>
  <p:clrMapOvr>
    <a:masterClrMapping/>
  </p:clrMapOvr>
  <mc:AlternateContent xmlns:mc="http://schemas.openxmlformats.org/markup-compatibility/2006" xmlns:p14="http://schemas.microsoft.com/office/powerpoint/2010/main">
    <mc:Choice Requires="p14">
      <p:transition spd="slow" p14:dur="2000" advTm="7643"/>
    </mc:Choice>
    <mc:Fallback xmlns="">
      <p:transition spd="slow" advTm="7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6" objId="3"/>
        <p14:stopEvt time="7233"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D9B97-A460-617C-DA1A-2C366B723E1B}"/>
            </a:ext>
          </a:extLst>
        </p:cNvPr>
        <p:cNvGrpSpPr/>
        <p:nvPr/>
      </p:nvGrpSpPr>
      <p:grpSpPr>
        <a:xfrm>
          <a:off x="0" y="0"/>
          <a:ext cx="0" cy="0"/>
          <a:chOff x="0" y="0"/>
          <a:chExt cx="0" cy="0"/>
        </a:xfrm>
      </p:grpSpPr>
      <p:pic>
        <p:nvPicPr>
          <p:cNvPr id="1027" name="Picture 3" descr="C:\Users\ACER\OneDrive\Desktop\Submitted_JASTP\Figure3.tif">
            <a:extLst>
              <a:ext uri="{FF2B5EF4-FFF2-40B4-BE49-F238E27FC236}">
                <a16:creationId xmlns:a16="http://schemas.microsoft.com/office/drawing/2014/main" id="{B864899E-19A8-2354-F48D-F92C5A9338AD}"/>
              </a:ext>
            </a:extLst>
          </p:cNvPr>
          <p:cNvPicPr>
            <a:picLocks noChangeAspect="1" noChangeArrowheads="1"/>
          </p:cNvPicPr>
          <p:nvPr/>
        </p:nvPicPr>
        <p:blipFill>
          <a:blip r:embed="rId4"/>
          <a:srcRect/>
          <a:stretch>
            <a:fillRect/>
          </a:stretch>
        </p:blipFill>
        <p:spPr bwMode="auto">
          <a:xfrm>
            <a:off x="33027" y="684254"/>
            <a:ext cx="3791721" cy="3467388"/>
          </a:xfrm>
          <a:prstGeom prst="rect">
            <a:avLst/>
          </a:prstGeom>
          <a:noFill/>
        </p:spPr>
      </p:pic>
      <p:sp>
        <p:nvSpPr>
          <p:cNvPr id="9" name="CustomShape 2">
            <a:extLst>
              <a:ext uri="{FF2B5EF4-FFF2-40B4-BE49-F238E27FC236}">
                <a16:creationId xmlns:a16="http://schemas.microsoft.com/office/drawing/2014/main" id="{095FF952-9A2B-9A80-617F-7C1DCE672D9A}"/>
              </a:ext>
            </a:extLst>
          </p:cNvPr>
          <p:cNvSpPr/>
          <p:nvPr/>
        </p:nvSpPr>
        <p:spPr>
          <a:xfrm>
            <a:off x="117985" y="1"/>
            <a:ext cx="8475408"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n-IN" sz="3600" b="1" spc="-1" dirty="0">
                <a:solidFill>
                  <a:srgbClr val="00B050"/>
                </a:solidFill>
                <a:latin typeface="Times New Roman" panose="02020603050405020304" pitchFamily="18" charset="0"/>
                <a:cs typeface="Times New Roman" panose="02020603050405020304" pitchFamily="18" charset="0"/>
              </a:rPr>
              <a:t>Arrival Direction of Muons</a:t>
            </a:r>
            <a:endParaRPr lang="en-IN" sz="3600" b="1" spc="-1" dirty="0">
              <a:solidFill>
                <a:srgbClr val="00B050"/>
              </a:solidFill>
              <a:latin typeface="Times New Roman" panose="02020603050405020304" pitchFamily="18" charset="0"/>
              <a:ea typeface="DejaVu Sans"/>
              <a:cs typeface="Times New Roman" panose="02020603050405020304" pitchFamily="18" charset="0"/>
            </a:endParaRPr>
          </a:p>
        </p:txBody>
      </p:sp>
      <p:sp>
        <p:nvSpPr>
          <p:cNvPr id="4" name="TextBox 3">
            <a:extLst>
              <a:ext uri="{FF2B5EF4-FFF2-40B4-BE49-F238E27FC236}">
                <a16:creationId xmlns:a16="http://schemas.microsoft.com/office/drawing/2014/main" id="{1CC897B1-733D-28E9-FC5F-96244D25C444}"/>
              </a:ext>
            </a:extLst>
          </p:cNvPr>
          <p:cNvSpPr txBox="1"/>
          <p:nvPr/>
        </p:nvSpPr>
        <p:spPr>
          <a:xfrm>
            <a:off x="4035431" y="684253"/>
            <a:ext cx="4980750" cy="3385670"/>
          </a:xfrm>
          <a:prstGeom prst="rect">
            <a:avLst/>
          </a:prstGeom>
          <a:noFill/>
        </p:spPr>
        <p:txBody>
          <a:bodyPr wrap="square">
            <a:spAutoFit/>
          </a:bodyPr>
          <a:lstStyle/>
          <a:p>
            <a:pPr algn="just" hangingPunct="0">
              <a:lnSpc>
                <a:spcPct val="115000"/>
              </a:lnSpc>
              <a:spcAft>
                <a:spcPts val="1000"/>
              </a:spcAft>
            </a:pPr>
            <a:r>
              <a:rPr lang="en-IN" sz="1800" dirty="0">
                <a:solidFill>
                  <a:schemeClr val="accent6">
                    <a:lumMod val="75000"/>
                  </a:schemeClr>
                </a:solidFill>
                <a:effectLst/>
                <a:latin typeface="Helvetica" pitchFamily="2" charset="0"/>
                <a:ea typeface="Times New Roman" panose="02020603050405020304" pitchFamily="18" charset="0"/>
                <a:cs typeface="Times New Roman" panose="02020603050405020304" pitchFamily="18" charset="0"/>
              </a:rPr>
              <a:t>The arrival direction of a muon was determined for each triggered PRC in the lower layer by combining it with the one directly above (the central) and six on each side, resulting in a total of 13 different directions.</a:t>
            </a:r>
          </a:p>
          <a:p>
            <a:pPr algn="just" hangingPunct="0">
              <a:lnSpc>
                <a:spcPct val="115000"/>
              </a:lnSpc>
              <a:spcAft>
                <a:spcPts val="1000"/>
              </a:spcAft>
            </a:pPr>
            <a:r>
              <a:rPr lang="en-IN" sz="1800" dirty="0">
                <a:solidFill>
                  <a:srgbClr val="7030A0"/>
                </a:solidFill>
                <a:effectLst/>
                <a:latin typeface="Helvetica" pitchFamily="2" charset="0"/>
                <a:ea typeface="Times New Roman" panose="02020603050405020304" pitchFamily="18" charset="0"/>
                <a:cs typeface="Times New Roman" panose="02020603050405020304" pitchFamily="18" charset="0"/>
              </a:rPr>
              <a:t>The directional binning of each of the two orthogonal projection planes resulted in a muon direction map of 169 solid angles (13 x 13), thereby generating a continuous record of the directional flux of muons in the sky.</a:t>
            </a:r>
            <a:endParaRPr lang="en-IN" sz="16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8BA061-BC9D-D9FC-5D0F-005BE6A5DFA1}"/>
              </a:ext>
            </a:extLst>
          </p:cNvPr>
          <p:cNvSpPr txBox="1"/>
          <p:nvPr/>
        </p:nvSpPr>
        <p:spPr>
          <a:xfrm>
            <a:off x="17419" y="4077037"/>
            <a:ext cx="9028258" cy="2748573"/>
          </a:xfrm>
          <a:prstGeom prst="rect">
            <a:avLst/>
          </a:prstGeom>
          <a:noFill/>
        </p:spPr>
        <p:txBody>
          <a:bodyPr wrap="square">
            <a:spAutoFit/>
          </a:bodyPr>
          <a:lstStyle/>
          <a:p>
            <a:pPr algn="just" hangingPunct="0">
              <a:lnSpc>
                <a:spcPct val="115000"/>
              </a:lnSpc>
              <a:spcAft>
                <a:spcPts val="1000"/>
              </a:spcAft>
            </a:pPr>
            <a:r>
              <a:rPr lang="en-IN" sz="1800" dirty="0">
                <a:solidFill>
                  <a:schemeClr val="accent6"/>
                </a:solidFill>
                <a:effectLst/>
                <a:latin typeface="Helvetica" pitchFamily="2" charset="0"/>
                <a:ea typeface="Times New Roman" panose="02020603050405020304" pitchFamily="18" charset="0"/>
                <a:cs typeface="Times New Roman" panose="02020603050405020304" pitchFamily="18" charset="0"/>
              </a:rPr>
              <a:t>The geographical cut-off rigidity at Ooty is 17 GV in vertical, varying from 15 to 24 GV across the field of view of the muon telescope. This results in dissimilarities in the number of muons recorded among the 169 directions, with comparatively larger fluxes of muons for the central (V) and cardinal directions compared to the ordinal directions. </a:t>
            </a:r>
          </a:p>
          <a:p>
            <a:pPr algn="just" hangingPunct="0">
              <a:lnSpc>
                <a:spcPct val="115000"/>
              </a:lnSpc>
              <a:spcAft>
                <a:spcPts val="1000"/>
              </a:spcAft>
            </a:pPr>
            <a:r>
              <a:rPr lang="en-IN" sz="1800" dirty="0">
                <a:solidFill>
                  <a:srgbClr val="7030A0"/>
                </a:solidFill>
                <a:effectLst/>
                <a:latin typeface="Arial (body)"/>
                <a:ea typeface="Times New Roman" panose="02020603050405020304" pitchFamily="18" charset="0"/>
                <a:cs typeface="Times New Roman" panose="02020603050405020304" pitchFamily="18" charset="0"/>
              </a:rPr>
              <a:t>The 169 directional information was combined into nine coarser orientations, resulting in reduced dissimilarity. The combination of the central 3 x 3 solid-angle bins resulted in the vertical direction (V). The cardinal directions in 3 x 5 solid-angle direction combinations, while the ordinal directions are combinations of 5 x 5 solid-angle bins. </a:t>
            </a:r>
            <a:endParaRPr lang="en-IN" sz="1600" dirty="0">
              <a:solidFill>
                <a:srgbClr val="7030A0"/>
              </a:solidFill>
              <a:effectLst/>
              <a:latin typeface="Arial (body)"/>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FFDD4DF-9B64-459F-6906-84CF7B7E17F1}"/>
              </a:ext>
            </a:extLst>
          </p:cNvPr>
          <p:cNvSpPr>
            <a:spLocks noChangeArrowheads="1"/>
          </p:cNvSpPr>
          <p:nvPr/>
        </p:nvSpPr>
        <p:spPr bwMode="auto">
          <a:xfrm>
            <a:off x="8737030"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US" altLang="en-US" sz="1600" dirty="0">
                <a:solidFill>
                  <a:srgbClr val="0000FF"/>
                </a:solidFill>
              </a:rPr>
              <a:t>5</a:t>
            </a:r>
            <a:endParaRPr lang="en-IN" altLang="en-US" sz="1600" dirty="0">
              <a:solidFill>
                <a:srgbClr val="0000FF"/>
              </a:solidFill>
            </a:endParaRPr>
          </a:p>
        </p:txBody>
      </p:sp>
      <p:pic>
        <p:nvPicPr>
          <p:cNvPr id="2" name="WhatsApp Audio 2025-03-17 at 2.18.33 PM">
            <a:hlinkClick r:id="" action="ppaction://media"/>
            <a:extLst>
              <a:ext uri="{FF2B5EF4-FFF2-40B4-BE49-F238E27FC236}">
                <a16:creationId xmlns:a16="http://schemas.microsoft.com/office/drawing/2014/main" id="{2445DF62-DBB5-390B-29C4-BD986D4E88A7}"/>
              </a:ext>
            </a:extLst>
          </p:cNvPr>
          <p:cNvPicPr>
            <a:picLocks noChangeAspect="1"/>
          </p:cNvPicPr>
          <p:nvPr>
            <a:audioFile r:link="rId1"/>
            <p:extLst>
              <p:ext uri="{DAA4B4D4-6D71-4841-9C94-3DE7FCFB9230}">
                <p14:media xmlns:p14="http://schemas.microsoft.com/office/powerpoint/2010/main" r:embed="rId2">
                  <p14:trim st="33244" end="82674.9791"/>
                </p14:media>
              </p:ext>
            </p:extLst>
          </p:nvPr>
        </p:nvPicPr>
        <p:blipFill>
          <a:blip r:embed="rId5"/>
          <a:stretch>
            <a:fillRect/>
          </a:stretch>
        </p:blipFill>
        <p:spPr>
          <a:xfrm>
            <a:off x="8771138" y="6798"/>
            <a:ext cx="372862" cy="372862"/>
          </a:xfrm>
          <a:prstGeom prst="rect">
            <a:avLst/>
          </a:prstGeom>
        </p:spPr>
      </p:pic>
    </p:spTree>
    <p:extLst>
      <p:ext uri="{BB962C8B-B14F-4D97-AF65-F5344CB8AC3E}">
        <p14:creationId xmlns:p14="http://schemas.microsoft.com/office/powerpoint/2010/main" val="2550090760"/>
      </p:ext>
    </p:extLst>
  </p:cSld>
  <p:clrMapOvr>
    <a:masterClrMapping/>
  </p:clrMapOvr>
  <mc:AlternateContent xmlns:mc="http://schemas.openxmlformats.org/markup-compatibility/2006" xmlns:p14="http://schemas.microsoft.com/office/powerpoint/2010/main">
    <mc:Choice Requires="p14">
      <p:transition spd="slow" p14:dur="2000" advTm="7054"/>
    </mc:Choice>
    <mc:Fallback xmlns="">
      <p:transition spd="slow" advTm="7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6" objId="2"/>
        <p14:stopEvt time="6489"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EDC1D1-DA81-4BFD-BBB6-ACBB7E27D0C1}"/>
              </a:ext>
            </a:extLst>
          </p:cNvPr>
          <p:cNvSpPr txBox="1"/>
          <p:nvPr/>
        </p:nvSpPr>
        <p:spPr>
          <a:xfrm>
            <a:off x="91440" y="46337"/>
            <a:ext cx="8942401" cy="1200329"/>
          </a:xfrm>
          <a:prstGeom prst="rect">
            <a:avLst/>
          </a:prstGeom>
          <a:noFill/>
        </p:spPr>
        <p:txBody>
          <a:bodyPr wrap="square">
            <a:spAutoFit/>
          </a:bodyPr>
          <a:lstStyle/>
          <a:p>
            <a:pPr algn="ctr"/>
            <a:r>
              <a:rPr lang="en-US" sz="3600" b="1" i="0" dirty="0">
                <a:solidFill>
                  <a:srgbClr val="00B050"/>
                </a:solidFill>
                <a:effectLst/>
                <a:latin typeface="Poppins" panose="020B0502040204020203" pitchFamily="2" charset="0"/>
              </a:rPr>
              <a:t>Thunderstorm-induced </a:t>
            </a:r>
            <a:r>
              <a:rPr lang="en-US" sz="3600" b="1" i="0" dirty="0" err="1">
                <a:solidFill>
                  <a:srgbClr val="00B050"/>
                </a:solidFill>
                <a:effectLst/>
                <a:latin typeface="Poppins" panose="020B0502040204020203" pitchFamily="2" charset="0"/>
              </a:rPr>
              <a:t>Muon</a:t>
            </a:r>
            <a:r>
              <a:rPr lang="en-US" sz="3600" b="1" i="0" dirty="0">
                <a:solidFill>
                  <a:srgbClr val="00B050"/>
                </a:solidFill>
                <a:effectLst/>
                <a:latin typeface="Poppins" panose="020B0502040204020203" pitchFamily="2" charset="0"/>
              </a:rPr>
              <a:t> Events (TIMEs)</a:t>
            </a:r>
          </a:p>
        </p:txBody>
      </p:sp>
      <p:sp>
        <p:nvSpPr>
          <p:cNvPr id="3" name="CustomShape 5"/>
          <p:cNvSpPr/>
          <p:nvPr/>
        </p:nvSpPr>
        <p:spPr>
          <a:xfrm>
            <a:off x="208976" y="3977520"/>
            <a:ext cx="3713750" cy="202987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IN" sz="1800" strike="noStrike" spc="-1" dirty="0">
                <a:solidFill>
                  <a:schemeClr val="accent6">
                    <a:lumMod val="75000"/>
                  </a:schemeClr>
                </a:solidFill>
                <a:latin typeface="Arial"/>
                <a:ea typeface="DejaVu Sans"/>
              </a:rPr>
              <a:t>Characterized by: </a:t>
            </a:r>
            <a:endParaRPr lang="en-IN" sz="1800" strike="noStrike" spc="-1" dirty="0">
              <a:solidFill>
                <a:schemeClr val="accent6">
                  <a:lumMod val="75000"/>
                </a:schemeClr>
              </a:solidFill>
              <a:latin typeface="Arial"/>
            </a:endParaRPr>
          </a:p>
          <a:p>
            <a:pPr>
              <a:lnSpc>
                <a:spcPct val="100000"/>
              </a:lnSpc>
            </a:pPr>
            <a:endParaRPr lang="en-IN" sz="1800" strike="noStrike" spc="-1" dirty="0">
              <a:solidFill>
                <a:schemeClr val="accent6">
                  <a:lumMod val="75000"/>
                </a:schemeClr>
              </a:solidFill>
              <a:latin typeface="Arial"/>
            </a:endParaRPr>
          </a:p>
          <a:p>
            <a:pPr marL="2880">
              <a:lnSpc>
                <a:spcPct val="100000"/>
              </a:lnSpc>
              <a:buClr>
                <a:srgbClr val="0070C0"/>
              </a:buClr>
            </a:pPr>
            <a:r>
              <a:rPr lang="en-IN" sz="1800" strike="noStrike" spc="-1" dirty="0" err="1">
                <a:solidFill>
                  <a:schemeClr val="accent6">
                    <a:lumMod val="75000"/>
                  </a:schemeClr>
                </a:solidFill>
                <a:latin typeface="Arial"/>
                <a:ea typeface="DejaVu Sans"/>
              </a:rPr>
              <a:t>i</a:t>
            </a:r>
            <a:r>
              <a:rPr lang="en-IN" sz="1800" strike="noStrike" spc="-1" dirty="0">
                <a:solidFill>
                  <a:schemeClr val="accent6">
                    <a:lumMod val="75000"/>
                  </a:schemeClr>
                </a:solidFill>
                <a:latin typeface="Arial"/>
                <a:ea typeface="DejaVu Sans"/>
              </a:rPr>
              <a:t>) Major direction</a:t>
            </a:r>
            <a:endParaRPr lang="en-IN" sz="1800" strike="noStrike" spc="-1" dirty="0">
              <a:solidFill>
                <a:schemeClr val="accent6">
                  <a:lumMod val="75000"/>
                </a:schemeClr>
              </a:solidFill>
              <a:latin typeface="Arial"/>
            </a:endParaRPr>
          </a:p>
          <a:p>
            <a:pPr marL="399960" indent="-397080">
              <a:lnSpc>
                <a:spcPct val="100000"/>
              </a:lnSpc>
            </a:pPr>
            <a:endParaRPr lang="en-IN" sz="1800" strike="noStrike" spc="-1" dirty="0">
              <a:solidFill>
                <a:schemeClr val="accent6">
                  <a:lumMod val="75000"/>
                </a:schemeClr>
              </a:solidFill>
              <a:latin typeface="Arial"/>
            </a:endParaRPr>
          </a:p>
          <a:p>
            <a:pPr marL="402930" indent="-400050">
              <a:lnSpc>
                <a:spcPct val="100000"/>
              </a:lnSpc>
              <a:buAutoNum type="romanLcParenBoth" startAt="2"/>
            </a:pPr>
            <a:r>
              <a:rPr lang="en-IN" sz="1800" strike="noStrike" spc="-1" dirty="0">
                <a:solidFill>
                  <a:schemeClr val="accent6">
                    <a:lumMod val="75000"/>
                  </a:schemeClr>
                </a:solidFill>
                <a:latin typeface="Arial"/>
                <a:ea typeface="DejaVu Sans"/>
              </a:rPr>
              <a:t>Duration</a:t>
            </a:r>
          </a:p>
          <a:p>
            <a:pPr marL="402930" indent="-400050">
              <a:lnSpc>
                <a:spcPct val="100000"/>
              </a:lnSpc>
              <a:buAutoNum type="romanLcParenBoth" startAt="2"/>
            </a:pPr>
            <a:endParaRPr lang="en-IN" spc="-1" dirty="0">
              <a:solidFill>
                <a:schemeClr val="accent6">
                  <a:lumMod val="75000"/>
                </a:schemeClr>
              </a:solidFill>
              <a:latin typeface="Arial"/>
            </a:endParaRPr>
          </a:p>
          <a:p>
            <a:pPr marL="402930" indent="-400050">
              <a:lnSpc>
                <a:spcPct val="100000"/>
              </a:lnSpc>
              <a:buAutoNum type="romanLcParenBoth" startAt="2"/>
            </a:pPr>
            <a:r>
              <a:rPr lang="en-IN" sz="1800" strike="noStrike" spc="-1" dirty="0">
                <a:solidFill>
                  <a:schemeClr val="accent6">
                    <a:lumMod val="75000"/>
                  </a:schemeClr>
                </a:solidFill>
                <a:latin typeface="Arial"/>
              </a:rPr>
              <a:t>Intensity in that major direction</a:t>
            </a:r>
          </a:p>
        </p:txBody>
      </p:sp>
      <p:sp>
        <p:nvSpPr>
          <p:cNvPr id="4" name="Rectangle 3"/>
          <p:cNvSpPr/>
          <p:nvPr/>
        </p:nvSpPr>
        <p:spPr>
          <a:xfrm>
            <a:off x="183849" y="2667082"/>
            <a:ext cx="8678078" cy="1200329"/>
          </a:xfrm>
          <a:prstGeom prst="rect">
            <a:avLst/>
          </a:prstGeom>
        </p:spPr>
        <p:txBody>
          <a:bodyPr wrap="square">
            <a:spAutoFit/>
          </a:bodyPr>
          <a:lstStyle/>
          <a:p>
            <a:pPr algn="just"/>
            <a:r>
              <a:rPr lang="en-IN" dirty="0">
                <a:solidFill>
                  <a:srgbClr val="7030A0"/>
                </a:solidFill>
                <a:latin typeface="+mj-lt"/>
              </a:rPr>
              <a:t>The thunderstorm-induced muon events (TIMEs) are observed when strong electric fields in thunderstorms modulate muon acceleration, resulting in an altered count rate at the observational level. </a:t>
            </a:r>
            <a:r>
              <a:rPr lang="en-US" dirty="0">
                <a:solidFill>
                  <a:srgbClr val="7030A0"/>
                </a:solidFill>
                <a:latin typeface="+mj-lt"/>
              </a:rPr>
              <a:t>These TIMEs exhibit latitude dependence, directional anisotropy, and temporal correlation with thunderstorms.</a:t>
            </a:r>
          </a:p>
        </p:txBody>
      </p:sp>
      <p:sp>
        <p:nvSpPr>
          <p:cNvPr id="2049" name="Rectangle 1"/>
          <p:cNvSpPr>
            <a:spLocks noChangeArrowheads="1"/>
          </p:cNvSpPr>
          <p:nvPr/>
        </p:nvSpPr>
        <p:spPr bwMode="auto">
          <a:xfrm>
            <a:off x="201599" y="1346118"/>
            <a:ext cx="89424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Muons undergo acceleration or deceleration based on their charge.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endParaRPr>
          </a:p>
          <a:p>
            <a:pPr lvl="0" fontAlgn="base">
              <a:spcBef>
                <a:spcPct val="0"/>
              </a:spcBef>
              <a:spcAft>
                <a:spcPct val="0"/>
              </a:spcAft>
            </a:pP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a:t>
            </a:r>
            <a:r>
              <a:rPr kumimoji="0" lang="en-US" b="0" i="0" u="none" strike="noStrike" cap="none" normalizeH="0" baseline="0" dirty="0" err="1">
                <a:ln>
                  <a:noFill/>
                </a:ln>
                <a:solidFill>
                  <a:schemeClr val="accent6">
                    <a:lumMod val="75000"/>
                  </a:schemeClr>
                </a:solidFill>
                <a:effectLst/>
                <a:latin typeface="Helvetica" pitchFamily="2" charset="0"/>
                <a:ea typeface="Times New Roman" pitchFamily="18" charset="0"/>
                <a:cs typeface="Times New Roman" pitchFamily="18" charset="0"/>
              </a:rPr>
              <a:t>i</a:t>
            </a: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 In a downward-looking field: Positive </a:t>
            </a:r>
            <a:r>
              <a:rPr kumimoji="0" lang="en-US" b="0" i="0" u="none" strike="noStrike" cap="none" normalizeH="0" baseline="0" dirty="0" err="1">
                <a:ln>
                  <a:noFill/>
                </a:ln>
                <a:solidFill>
                  <a:schemeClr val="accent6">
                    <a:lumMod val="75000"/>
                  </a:schemeClr>
                </a:solidFill>
                <a:effectLst/>
                <a:latin typeface="Helvetica" pitchFamily="2" charset="0"/>
                <a:ea typeface="Times New Roman" pitchFamily="18" charset="0"/>
                <a:cs typeface="Times New Roman" pitchFamily="18" charset="0"/>
              </a:rPr>
              <a:t>muons</a:t>
            </a: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 accelerate; </a:t>
            </a:r>
            <a:r>
              <a:rPr lang="en-US" dirty="0">
                <a:solidFill>
                  <a:schemeClr val="accent6">
                    <a:lumMod val="75000"/>
                  </a:schemeClr>
                </a:solidFill>
                <a:latin typeface="Helvetica" pitchFamily="2" charset="0"/>
                <a:ea typeface="Times New Roman" pitchFamily="18" charset="0"/>
                <a:cs typeface="Times New Roman" pitchFamily="18" charset="0"/>
              </a:rPr>
              <a:t>negative </a:t>
            </a:r>
            <a:r>
              <a:rPr lang="en-US" dirty="0" err="1">
                <a:solidFill>
                  <a:schemeClr val="accent6">
                    <a:lumMod val="75000"/>
                  </a:schemeClr>
                </a:solidFill>
                <a:latin typeface="Helvetica" pitchFamily="2" charset="0"/>
                <a:ea typeface="Times New Roman" pitchFamily="18" charset="0"/>
                <a:cs typeface="Times New Roman" pitchFamily="18" charset="0"/>
              </a:rPr>
              <a:t>muons</a:t>
            </a: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 </a:t>
            </a:r>
            <a:r>
              <a:rPr lang="en-US" dirty="0">
                <a:solidFill>
                  <a:schemeClr val="accent6">
                    <a:lumMod val="75000"/>
                  </a:schemeClr>
                </a:solidFill>
                <a:latin typeface="Helvetica" pitchFamily="2" charset="0"/>
                <a:ea typeface="Times New Roman" pitchFamily="18" charset="0"/>
                <a:cs typeface="Times New Roman" pitchFamily="18" charset="0"/>
              </a:rPr>
              <a:t>decelerate</a:t>
            </a:r>
            <a:endPar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rPr>
              <a:t>(ii) For the upward-going field: </a:t>
            </a:r>
            <a:r>
              <a:rPr kumimoji="0" lang="en-US" b="0" i="0" u="none" strike="noStrike" cap="none" normalizeH="0" dirty="0">
                <a:ln>
                  <a:noFill/>
                </a:ln>
                <a:solidFill>
                  <a:schemeClr val="accent6">
                    <a:lumMod val="75000"/>
                  </a:schemeClr>
                </a:solidFill>
                <a:effectLst/>
                <a:latin typeface="Helvetica" pitchFamily="2" charset="0"/>
                <a:ea typeface="Times New Roman" pitchFamily="18" charset="0"/>
                <a:cs typeface="Times New Roman" pitchFamily="18" charset="0"/>
              </a:rPr>
              <a:t>It is reverse.</a:t>
            </a:r>
            <a:endParaRPr kumimoji="0" lang="en-US" b="0" i="0" u="none" strike="noStrike" cap="none" normalizeH="0" baseline="0" dirty="0">
              <a:ln>
                <a:noFill/>
              </a:ln>
              <a:solidFill>
                <a:schemeClr val="accent6">
                  <a:lumMod val="75000"/>
                </a:schemeClr>
              </a:solidFill>
              <a:effectLst/>
              <a:latin typeface="Helvetica" pitchFamily="2" charset="0"/>
              <a:ea typeface="Times New Roman" pitchFamily="18" charset="0"/>
              <a:cs typeface="Times New Roman" pitchFamily="18" charset="0"/>
            </a:endParaRPr>
          </a:p>
        </p:txBody>
      </p:sp>
      <p:sp>
        <p:nvSpPr>
          <p:cNvPr id="6" name="Rectangle 5"/>
          <p:cNvSpPr/>
          <p:nvPr/>
        </p:nvSpPr>
        <p:spPr>
          <a:xfrm>
            <a:off x="191547" y="6168539"/>
            <a:ext cx="8566030" cy="646331"/>
          </a:xfrm>
          <a:prstGeom prst="rect">
            <a:avLst/>
          </a:prstGeom>
        </p:spPr>
        <p:txBody>
          <a:bodyPr wrap="square">
            <a:spAutoFit/>
          </a:bodyPr>
          <a:lstStyle/>
          <a:p>
            <a:pPr algn="just"/>
            <a:r>
              <a:rPr lang="en-IN" dirty="0">
                <a:solidFill>
                  <a:schemeClr val="accent6"/>
                </a:solidFill>
                <a:latin typeface="+mj-lt"/>
              </a:rPr>
              <a:t>We considered an event statistically significant if it exhibited a 0.3% variation (∼3σ significance level; decrease or increase) in </a:t>
            </a:r>
            <a:r>
              <a:rPr lang="en-IN" dirty="0" err="1">
                <a:solidFill>
                  <a:schemeClr val="accent6"/>
                </a:solidFill>
                <a:latin typeface="+mj-lt"/>
              </a:rPr>
              <a:t>muon</a:t>
            </a:r>
            <a:r>
              <a:rPr lang="en-IN" dirty="0">
                <a:solidFill>
                  <a:schemeClr val="accent6"/>
                </a:solidFill>
                <a:latin typeface="+mj-lt"/>
              </a:rPr>
              <a:t> flux at a major direction.</a:t>
            </a:r>
            <a:endParaRPr lang="en-US" dirty="0">
              <a:solidFill>
                <a:schemeClr val="accent6"/>
              </a:solidFill>
              <a:latin typeface="+mj-lt"/>
            </a:endParaRPr>
          </a:p>
        </p:txBody>
      </p:sp>
      <p:sp>
        <p:nvSpPr>
          <p:cNvPr id="5" name="Rectangle 4">
            <a:extLst>
              <a:ext uri="{FF2B5EF4-FFF2-40B4-BE49-F238E27FC236}">
                <a16:creationId xmlns:a16="http://schemas.microsoft.com/office/drawing/2014/main" id="{E3F59E02-3579-3E8E-7975-23977DDE20DF}"/>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6</a:t>
            </a:r>
          </a:p>
        </p:txBody>
      </p:sp>
      <p:sp>
        <p:nvSpPr>
          <p:cNvPr id="7" name="CustomShape 5">
            <a:extLst>
              <a:ext uri="{FF2B5EF4-FFF2-40B4-BE49-F238E27FC236}">
                <a16:creationId xmlns:a16="http://schemas.microsoft.com/office/drawing/2014/main" id="{8A346D6B-B4C5-8A7C-7B6E-32CA12D5F55E}"/>
              </a:ext>
            </a:extLst>
          </p:cNvPr>
          <p:cNvSpPr/>
          <p:nvPr/>
        </p:nvSpPr>
        <p:spPr>
          <a:xfrm>
            <a:off x="4864563" y="3933270"/>
            <a:ext cx="4213759" cy="202987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IN" sz="1800" strike="noStrike" spc="-1" dirty="0">
                <a:solidFill>
                  <a:srgbClr val="7030A0"/>
                </a:solidFill>
                <a:latin typeface="Arial"/>
                <a:ea typeface="DejaVu Sans"/>
              </a:rPr>
              <a:t>Specific features: </a:t>
            </a:r>
            <a:endParaRPr lang="en-IN" sz="1800" strike="noStrike" spc="-1" dirty="0">
              <a:solidFill>
                <a:srgbClr val="7030A0"/>
              </a:solidFill>
              <a:latin typeface="Arial"/>
            </a:endParaRPr>
          </a:p>
          <a:p>
            <a:pPr>
              <a:lnSpc>
                <a:spcPct val="100000"/>
              </a:lnSpc>
            </a:pPr>
            <a:endParaRPr lang="en-IN" sz="1800" strike="noStrike" spc="-1" dirty="0">
              <a:solidFill>
                <a:srgbClr val="7030A0"/>
              </a:solidFill>
              <a:latin typeface="Arial"/>
            </a:endParaRPr>
          </a:p>
          <a:p>
            <a:pPr marL="2880">
              <a:lnSpc>
                <a:spcPct val="100000"/>
              </a:lnSpc>
              <a:buClr>
                <a:srgbClr val="0070C0"/>
              </a:buClr>
            </a:pPr>
            <a:r>
              <a:rPr lang="en-IN" sz="1800" strike="noStrike" spc="-1" dirty="0" err="1">
                <a:solidFill>
                  <a:srgbClr val="7030A0"/>
                </a:solidFill>
                <a:latin typeface="Arial"/>
                <a:ea typeface="DejaVu Sans"/>
              </a:rPr>
              <a:t>i</a:t>
            </a:r>
            <a:r>
              <a:rPr lang="en-IN" sz="1800" strike="noStrike" spc="-1" dirty="0">
                <a:solidFill>
                  <a:srgbClr val="7030A0"/>
                </a:solidFill>
                <a:latin typeface="Arial"/>
                <a:ea typeface="DejaVu Sans"/>
              </a:rPr>
              <a:t>) Non-uniformity</a:t>
            </a:r>
            <a:endParaRPr lang="en-IN" sz="1800" strike="noStrike" spc="-1" dirty="0">
              <a:solidFill>
                <a:srgbClr val="7030A0"/>
              </a:solidFill>
              <a:latin typeface="Arial"/>
            </a:endParaRPr>
          </a:p>
          <a:p>
            <a:pPr marL="399960" indent="-397080">
              <a:lnSpc>
                <a:spcPct val="100000"/>
              </a:lnSpc>
            </a:pPr>
            <a:endParaRPr lang="en-IN" sz="1800" strike="noStrike" spc="-1" dirty="0">
              <a:solidFill>
                <a:srgbClr val="7030A0"/>
              </a:solidFill>
              <a:latin typeface="Arial"/>
            </a:endParaRPr>
          </a:p>
          <a:p>
            <a:pPr marL="402930" indent="-400050">
              <a:lnSpc>
                <a:spcPct val="100000"/>
              </a:lnSpc>
              <a:buAutoNum type="romanLcParenBoth" startAt="2"/>
            </a:pPr>
            <a:r>
              <a:rPr lang="en-IN" sz="1800" strike="noStrike" spc="-1" dirty="0">
                <a:solidFill>
                  <a:srgbClr val="7030A0"/>
                </a:solidFill>
                <a:latin typeface="Arial"/>
                <a:ea typeface="DejaVu Sans"/>
              </a:rPr>
              <a:t>Event specificity</a:t>
            </a:r>
          </a:p>
          <a:p>
            <a:pPr marL="402930" indent="-400050">
              <a:lnSpc>
                <a:spcPct val="100000"/>
              </a:lnSpc>
              <a:buAutoNum type="romanLcParenBoth" startAt="2"/>
            </a:pPr>
            <a:endParaRPr lang="en-IN" spc="-1" dirty="0">
              <a:solidFill>
                <a:srgbClr val="7030A0"/>
              </a:solidFill>
              <a:latin typeface="Arial"/>
            </a:endParaRPr>
          </a:p>
          <a:p>
            <a:pPr marL="402930" indent="-400050">
              <a:lnSpc>
                <a:spcPct val="100000"/>
              </a:lnSpc>
              <a:buAutoNum type="romanLcParenBoth" startAt="2"/>
            </a:pPr>
            <a:r>
              <a:rPr lang="en-IN" sz="1800" strike="noStrike" spc="-1" dirty="0">
                <a:solidFill>
                  <a:srgbClr val="7030A0"/>
                </a:solidFill>
                <a:latin typeface="Arial"/>
              </a:rPr>
              <a:t>Confinement to narrow solid angle</a:t>
            </a:r>
          </a:p>
        </p:txBody>
      </p:sp>
      <p:pic>
        <p:nvPicPr>
          <p:cNvPr id="8" name="WhatsApp Audio 2025-03-17 at 2.18.33 PM">
            <a:hlinkClick r:id="" action="ppaction://media"/>
            <a:extLst>
              <a:ext uri="{FF2B5EF4-FFF2-40B4-BE49-F238E27FC236}">
                <a16:creationId xmlns:a16="http://schemas.microsoft.com/office/drawing/2014/main" id="{5FA06313-1684-0868-EDA5-64E339798166}"/>
              </a:ext>
            </a:extLst>
          </p:cNvPr>
          <p:cNvPicPr>
            <a:picLocks noChangeAspect="1"/>
          </p:cNvPicPr>
          <p:nvPr>
            <a:audioFile r:link="rId1"/>
            <p:extLst>
              <p:ext uri="{DAA4B4D4-6D71-4841-9C94-3DE7FCFB9230}">
                <p14:media xmlns:p14="http://schemas.microsoft.com/office/powerpoint/2010/main" r:embed="rId2">
                  <p14:trim st="39373" end="66267.9791"/>
                </p14:media>
              </p:ext>
            </p:extLst>
          </p:nvPr>
        </p:nvPicPr>
        <p:blipFill>
          <a:blip r:embed="rId4"/>
          <a:stretch>
            <a:fillRect/>
          </a:stretch>
        </p:blipFill>
        <p:spPr>
          <a:xfrm>
            <a:off x="8771138" y="6798"/>
            <a:ext cx="372862" cy="372862"/>
          </a:xfrm>
          <a:prstGeom prst="rect">
            <a:avLst/>
          </a:prstGeom>
        </p:spPr>
      </p:pic>
    </p:spTree>
    <p:extLst>
      <p:ext uri="{BB962C8B-B14F-4D97-AF65-F5344CB8AC3E}">
        <p14:creationId xmlns:p14="http://schemas.microsoft.com/office/powerpoint/2010/main" val="1490350987"/>
      </p:ext>
    </p:extLst>
  </p:cSld>
  <p:clrMapOvr>
    <a:masterClrMapping/>
  </p:clrMapOvr>
  <mc:AlternateContent xmlns:mc="http://schemas.openxmlformats.org/markup-compatibility/2006" xmlns:p14="http://schemas.microsoft.com/office/powerpoint/2010/main">
    <mc:Choice Requires="p14">
      <p:transition spd="slow" p14:dur="2000" advTm="17266"/>
    </mc:Choice>
    <mc:Fallback xmlns="">
      <p:transition spd="slow" advTm="17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2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6" objId="8"/>
        <p14:stopEvt time="16775" objId="8"/>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OneDrive\Desktop\Submitted_JASTP\Figure5.tif"/>
          <p:cNvPicPr>
            <a:picLocks noChangeAspect="1" noChangeArrowheads="1"/>
          </p:cNvPicPr>
          <p:nvPr/>
        </p:nvPicPr>
        <p:blipFill>
          <a:blip r:embed="rId4"/>
          <a:srcRect/>
          <a:stretch>
            <a:fillRect/>
          </a:stretch>
        </p:blipFill>
        <p:spPr bwMode="auto">
          <a:xfrm>
            <a:off x="37177" y="433920"/>
            <a:ext cx="9065258" cy="5143915"/>
          </a:xfrm>
          <a:prstGeom prst="rect">
            <a:avLst/>
          </a:prstGeom>
          <a:noFill/>
        </p:spPr>
      </p:pic>
      <p:sp>
        <p:nvSpPr>
          <p:cNvPr id="5" name="Rectangle 4"/>
          <p:cNvSpPr/>
          <p:nvPr/>
        </p:nvSpPr>
        <p:spPr>
          <a:xfrm>
            <a:off x="8313" y="5539494"/>
            <a:ext cx="8977745" cy="1323439"/>
          </a:xfrm>
          <a:prstGeom prst="rect">
            <a:avLst/>
          </a:prstGeom>
        </p:spPr>
        <p:txBody>
          <a:bodyPr wrap="square">
            <a:spAutoFit/>
          </a:bodyPr>
          <a:lstStyle/>
          <a:p>
            <a:r>
              <a:rPr lang="en-US" sz="1600" b="1" dirty="0">
                <a:solidFill>
                  <a:srgbClr val="00B0F0"/>
                </a:solidFill>
                <a:latin typeface="Helvetica" pitchFamily="2" charset="0"/>
              </a:rPr>
              <a:t>For module 2-4, 0.2 added, for above it, additional value in multiples of 0.4 added</a:t>
            </a:r>
          </a:p>
          <a:p>
            <a:endParaRPr lang="en-US" sz="1600" b="1" dirty="0">
              <a:solidFill>
                <a:srgbClr val="7030A0"/>
              </a:solidFill>
              <a:latin typeface="Helvetica" pitchFamily="2" charset="0"/>
            </a:endParaRPr>
          </a:p>
          <a:p>
            <a:r>
              <a:rPr lang="en-US" sz="1600" b="1" dirty="0">
                <a:solidFill>
                  <a:srgbClr val="7030A0"/>
                </a:solidFill>
                <a:latin typeface="Helvetica" pitchFamily="2" charset="0"/>
              </a:rPr>
              <a:t>For module 3-1, 0.2 subtracted, for below it, additional value in multiples of 0.4 deducted</a:t>
            </a:r>
          </a:p>
          <a:p>
            <a:endParaRPr lang="en-US" sz="1600" b="1" dirty="0">
              <a:solidFill>
                <a:srgbClr val="00B0F0"/>
              </a:solidFill>
              <a:latin typeface="Helvetica" pitchFamily="2" charset="0"/>
            </a:endParaRPr>
          </a:p>
          <a:p>
            <a:r>
              <a:rPr lang="en-US" sz="1600" b="1" dirty="0">
                <a:solidFill>
                  <a:srgbClr val="00B0F0"/>
                </a:solidFill>
                <a:latin typeface="Helvetica" pitchFamily="2" charset="0"/>
              </a:rPr>
              <a:t>The fluctuations in the rate for all modules increased significantly after 20:00 hours</a:t>
            </a:r>
          </a:p>
        </p:txBody>
      </p:sp>
      <p:sp>
        <p:nvSpPr>
          <p:cNvPr id="6" name="Rectangle 5"/>
          <p:cNvSpPr/>
          <p:nvPr/>
        </p:nvSpPr>
        <p:spPr>
          <a:xfrm>
            <a:off x="856203" y="80000"/>
            <a:ext cx="7074139" cy="461665"/>
          </a:xfrm>
          <a:prstGeom prst="rect">
            <a:avLst/>
          </a:prstGeom>
        </p:spPr>
        <p:txBody>
          <a:bodyPr wrap="square">
            <a:spAutoFit/>
          </a:bodyPr>
          <a:lstStyle/>
          <a:p>
            <a:r>
              <a:rPr lang="en-US" sz="2400" b="1" dirty="0" err="1">
                <a:latin typeface="Helvetica" pitchFamily="2" charset="0"/>
              </a:rPr>
              <a:t>Muon</a:t>
            </a:r>
            <a:r>
              <a:rPr lang="en-US" sz="2400" b="1" dirty="0">
                <a:latin typeface="Helvetica" pitchFamily="2" charset="0"/>
              </a:rPr>
              <a:t> rate variation observed on 17 April 2009 </a:t>
            </a:r>
            <a:endParaRPr lang="en-US" sz="2400" b="1" dirty="0"/>
          </a:p>
        </p:txBody>
      </p:sp>
      <p:sp>
        <p:nvSpPr>
          <p:cNvPr id="2" name="Rectangle 1">
            <a:extLst>
              <a:ext uri="{FF2B5EF4-FFF2-40B4-BE49-F238E27FC236}">
                <a16:creationId xmlns:a16="http://schemas.microsoft.com/office/drawing/2014/main" id="{4C696C54-FD51-E9FD-7FDE-22775D3B399D}"/>
              </a:ext>
            </a:extLst>
          </p:cNvPr>
          <p:cNvSpPr>
            <a:spLocks noChangeArrowheads="1"/>
          </p:cNvSpPr>
          <p:nvPr/>
        </p:nvSpPr>
        <p:spPr bwMode="auto">
          <a:xfrm>
            <a:off x="8756694"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7</a:t>
            </a:r>
          </a:p>
        </p:txBody>
      </p:sp>
      <p:pic>
        <p:nvPicPr>
          <p:cNvPr id="3" name="WhatsApp Audio 2025-03-17 at 2.18.33 PM">
            <a:hlinkClick r:id="" action="ppaction://media"/>
            <a:extLst>
              <a:ext uri="{FF2B5EF4-FFF2-40B4-BE49-F238E27FC236}">
                <a16:creationId xmlns:a16="http://schemas.microsoft.com/office/drawing/2014/main" id="{B1BA5826-FF57-A58A-24EA-609845511F5A}"/>
              </a:ext>
            </a:extLst>
          </p:cNvPr>
          <p:cNvPicPr>
            <a:picLocks noChangeAspect="1"/>
          </p:cNvPicPr>
          <p:nvPr>
            <a:audioFile r:link="rId1"/>
            <p:extLst>
              <p:ext uri="{DAA4B4D4-6D71-4841-9C94-3DE7FCFB9230}">
                <p14:media xmlns:p14="http://schemas.microsoft.com/office/powerpoint/2010/main" r:embed="rId2">
                  <p14:trim st="56300" end="61367.9791"/>
                </p14:media>
              </p:ext>
            </p:extLst>
          </p:nvPr>
        </p:nvPicPr>
        <p:blipFill>
          <a:blip r:embed="rId5"/>
          <a:stretch>
            <a:fillRect/>
          </a:stretch>
        </p:blipFill>
        <p:spPr>
          <a:xfrm>
            <a:off x="8771138" y="6798"/>
            <a:ext cx="372862" cy="37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07"/>
    </mc:Choice>
    <mc:Fallback xmlns="">
      <p:transition spd="slow" advTm="4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0" objId="3"/>
        <p14:stopEvt time="473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4ACA727A-1370-480D-A66B-6FAA3355EBE8}"/>
              </a:ext>
            </a:extLst>
          </p:cNvPr>
          <p:cNvSpPr/>
          <p:nvPr/>
        </p:nvSpPr>
        <p:spPr>
          <a:xfrm>
            <a:off x="0" y="0"/>
            <a:ext cx="9170052" cy="58332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IN" sz="3200" b="1" strike="noStrike" spc="-1" dirty="0">
                <a:solidFill>
                  <a:srgbClr val="00B0F0"/>
                </a:solidFill>
                <a:latin typeface="Cambria"/>
                <a:ea typeface="DejaVu Sans"/>
              </a:rPr>
              <a:t>And the Event ... Late evening... on 17 April 2009</a:t>
            </a:r>
            <a:endParaRPr lang="en-IN" sz="3200" b="0" strike="noStrike" spc="-1" dirty="0">
              <a:solidFill>
                <a:srgbClr val="00B0F0"/>
              </a:solidFill>
              <a:latin typeface="Cambria"/>
            </a:endParaRPr>
          </a:p>
        </p:txBody>
      </p:sp>
      <p:pic>
        <p:nvPicPr>
          <p:cNvPr id="3074" name="Picture 2" descr="C:\Users\ACER\OneDrive\Desktop\Submitted_JASTP\Figure6.tif"/>
          <p:cNvPicPr>
            <a:picLocks noChangeAspect="1" noChangeArrowheads="1"/>
          </p:cNvPicPr>
          <p:nvPr/>
        </p:nvPicPr>
        <p:blipFill>
          <a:blip r:embed="rId4"/>
          <a:srcRect/>
          <a:stretch>
            <a:fillRect/>
          </a:stretch>
        </p:blipFill>
        <p:spPr bwMode="auto">
          <a:xfrm>
            <a:off x="0" y="1073155"/>
            <a:ext cx="8537170" cy="4903715"/>
          </a:xfrm>
          <a:prstGeom prst="rect">
            <a:avLst/>
          </a:prstGeom>
          <a:noFill/>
        </p:spPr>
      </p:pic>
      <p:sp>
        <p:nvSpPr>
          <p:cNvPr id="10" name="Rectangle 9"/>
          <p:cNvSpPr/>
          <p:nvPr/>
        </p:nvSpPr>
        <p:spPr>
          <a:xfrm>
            <a:off x="99752" y="5884792"/>
            <a:ext cx="9044247" cy="923330"/>
          </a:xfrm>
          <a:prstGeom prst="rect">
            <a:avLst/>
          </a:prstGeom>
        </p:spPr>
        <p:txBody>
          <a:bodyPr wrap="square">
            <a:spAutoFit/>
          </a:bodyPr>
          <a:lstStyle/>
          <a:p>
            <a:r>
              <a:rPr lang="en-US" b="1" dirty="0">
                <a:solidFill>
                  <a:srgbClr val="00B0F0"/>
                </a:solidFill>
                <a:latin typeface="Helvetica" pitchFamily="2" charset="0"/>
              </a:rPr>
              <a:t>Change in vertical direction is shown in </a:t>
            </a:r>
            <a:r>
              <a:rPr lang="en-US" dirty="0">
                <a:solidFill>
                  <a:srgbClr val="FFC000"/>
                </a:solidFill>
              </a:rPr>
              <a:t>orange</a:t>
            </a:r>
          </a:p>
          <a:p>
            <a:r>
              <a:rPr lang="en-US" b="1" dirty="0">
                <a:solidFill>
                  <a:srgbClr val="7030A0"/>
                </a:solidFill>
                <a:latin typeface="Helvetica" pitchFamily="2" charset="0"/>
              </a:rPr>
              <a:t>	For directions above </a:t>
            </a:r>
            <a:r>
              <a:rPr lang="en-US" b="1" dirty="0">
                <a:solidFill>
                  <a:srgbClr val="FFC000"/>
                </a:solidFill>
                <a:latin typeface="Helvetica" pitchFamily="2" charset="0"/>
              </a:rPr>
              <a:t>it</a:t>
            </a:r>
            <a:r>
              <a:rPr lang="en-US" b="1" dirty="0">
                <a:solidFill>
                  <a:srgbClr val="7030A0"/>
                </a:solidFill>
                <a:latin typeface="Helvetica" pitchFamily="2" charset="0"/>
              </a:rPr>
              <a:t>, additional fixed value in multiples of 0.4 </a:t>
            </a:r>
          </a:p>
          <a:p>
            <a:r>
              <a:rPr lang="en-US" b="1" dirty="0">
                <a:solidFill>
                  <a:srgbClr val="00B0F0"/>
                </a:solidFill>
                <a:latin typeface="Helvetica" pitchFamily="2" charset="0"/>
              </a:rPr>
              <a:t>		For directions below </a:t>
            </a:r>
            <a:r>
              <a:rPr lang="en-US" b="1" dirty="0">
                <a:solidFill>
                  <a:srgbClr val="FFC000"/>
                </a:solidFill>
                <a:latin typeface="Helvetica" pitchFamily="2" charset="0"/>
              </a:rPr>
              <a:t>it</a:t>
            </a:r>
            <a:r>
              <a:rPr lang="en-US" b="1" dirty="0">
                <a:solidFill>
                  <a:srgbClr val="00B0F0"/>
                </a:solidFill>
                <a:latin typeface="Helvetica" pitchFamily="2" charset="0"/>
              </a:rPr>
              <a:t>, subtracted fixed value in multiples of 0.4</a:t>
            </a:r>
          </a:p>
        </p:txBody>
      </p:sp>
      <p:sp>
        <p:nvSpPr>
          <p:cNvPr id="7" name="Rectangle 6"/>
          <p:cNvSpPr/>
          <p:nvPr/>
        </p:nvSpPr>
        <p:spPr>
          <a:xfrm>
            <a:off x="1055736" y="653576"/>
            <a:ext cx="5020868" cy="461665"/>
          </a:xfrm>
          <a:prstGeom prst="rect">
            <a:avLst/>
          </a:prstGeom>
        </p:spPr>
        <p:txBody>
          <a:bodyPr wrap="square">
            <a:spAutoFit/>
          </a:bodyPr>
          <a:lstStyle/>
          <a:p>
            <a:r>
              <a:rPr lang="en-US" sz="2400" b="1" dirty="0" err="1">
                <a:solidFill>
                  <a:srgbClr val="92D050"/>
                </a:solidFill>
                <a:latin typeface="Helvetica" pitchFamily="2" charset="0"/>
              </a:rPr>
              <a:t>Muon</a:t>
            </a:r>
            <a:r>
              <a:rPr lang="en-US" sz="2400" b="1" dirty="0">
                <a:solidFill>
                  <a:srgbClr val="92D050"/>
                </a:solidFill>
                <a:latin typeface="Helvetica" pitchFamily="2" charset="0"/>
              </a:rPr>
              <a:t> intensity in nine directions</a:t>
            </a:r>
            <a:endParaRPr lang="en-US" sz="2400" dirty="0">
              <a:solidFill>
                <a:srgbClr val="92D050"/>
              </a:solidFill>
            </a:endParaRPr>
          </a:p>
        </p:txBody>
      </p:sp>
      <p:sp>
        <p:nvSpPr>
          <p:cNvPr id="2" name="Rectangle 1">
            <a:extLst>
              <a:ext uri="{FF2B5EF4-FFF2-40B4-BE49-F238E27FC236}">
                <a16:creationId xmlns:a16="http://schemas.microsoft.com/office/drawing/2014/main" id="{05921037-8245-43EC-6450-33F8603E6B1D}"/>
              </a:ext>
            </a:extLst>
          </p:cNvPr>
          <p:cNvSpPr>
            <a:spLocks noChangeArrowheads="1"/>
          </p:cNvSpPr>
          <p:nvPr/>
        </p:nvSpPr>
        <p:spPr bwMode="auto">
          <a:xfrm>
            <a:off x="0" y="6466704"/>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IN" altLang="en-US" sz="1600" dirty="0">
                <a:solidFill>
                  <a:srgbClr val="0000FF"/>
                </a:solidFill>
              </a:rPr>
              <a:t>8</a:t>
            </a:r>
          </a:p>
        </p:txBody>
      </p:sp>
      <p:pic>
        <p:nvPicPr>
          <p:cNvPr id="3" name="WhatsApp Audio 2025-03-17 at 2.18.33 PM">
            <a:hlinkClick r:id="" action="ppaction://media"/>
            <a:extLst>
              <a:ext uri="{FF2B5EF4-FFF2-40B4-BE49-F238E27FC236}">
                <a16:creationId xmlns:a16="http://schemas.microsoft.com/office/drawing/2014/main" id="{7A0E35DB-A4C0-662F-AED4-8851020D10DF}"/>
              </a:ext>
            </a:extLst>
          </p:cNvPr>
          <p:cNvPicPr>
            <a:picLocks noChangeAspect="1"/>
          </p:cNvPicPr>
          <p:nvPr>
            <a:audioFile r:link="rId1"/>
            <p:extLst>
              <p:ext uri="{DAA4B4D4-6D71-4841-9C94-3DE7FCFB9230}">
                <p14:media xmlns:p14="http://schemas.microsoft.com/office/powerpoint/2010/main" r:embed="rId2">
                  <p14:trim st="60100" end="55667.9791"/>
                </p14:media>
              </p:ext>
            </p:extLst>
          </p:nvPr>
        </p:nvPicPr>
        <p:blipFill>
          <a:blip r:embed="rId5"/>
          <a:stretch>
            <a:fillRect/>
          </a:stretch>
        </p:blipFill>
        <p:spPr>
          <a:xfrm>
            <a:off x="8771138" y="6798"/>
            <a:ext cx="372862" cy="37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404"/>
    </mc:Choice>
    <mc:Fallback xmlns="">
      <p:transition spd="slow" advTm="8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 objId="3"/>
        <p14:stopEvt time="6995"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D0ADB-313C-89D0-5469-FBBBDC52B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916" y="1107095"/>
            <a:ext cx="4967084" cy="4326192"/>
          </a:xfrm>
          <a:prstGeom prst="rect">
            <a:avLst/>
          </a:prstGeom>
        </p:spPr>
      </p:pic>
      <p:sp>
        <p:nvSpPr>
          <p:cNvPr id="8" name="TextBox 7">
            <a:extLst>
              <a:ext uri="{FF2B5EF4-FFF2-40B4-BE49-F238E27FC236}">
                <a16:creationId xmlns:a16="http://schemas.microsoft.com/office/drawing/2014/main" id="{68A9A65D-64ED-0C77-A96C-635BD0F43266}"/>
              </a:ext>
            </a:extLst>
          </p:cNvPr>
          <p:cNvSpPr txBox="1"/>
          <p:nvPr/>
        </p:nvSpPr>
        <p:spPr>
          <a:xfrm>
            <a:off x="170102" y="36505"/>
            <a:ext cx="8796921" cy="923330"/>
          </a:xfrm>
          <a:prstGeom prst="rect">
            <a:avLst/>
          </a:prstGeom>
          <a:noFill/>
        </p:spPr>
        <p:txBody>
          <a:bodyPr wrap="square">
            <a:spAutoFit/>
          </a:bodyPr>
          <a:lstStyle/>
          <a:p>
            <a:pPr algn="ctr"/>
            <a:r>
              <a:rPr lang="en-US" sz="2700" b="1" i="0" dirty="0">
                <a:solidFill>
                  <a:srgbClr val="00B050"/>
                </a:solidFill>
                <a:effectLst/>
                <a:latin typeface="Poppins" panose="020B0502040204020203" pitchFamily="2" charset="0"/>
              </a:rPr>
              <a:t>Long-Term Observations During Boreal Summers (2006–2024)</a:t>
            </a:r>
          </a:p>
        </p:txBody>
      </p:sp>
      <p:sp>
        <p:nvSpPr>
          <p:cNvPr id="3" name="TextBox 2">
            <a:extLst>
              <a:ext uri="{FF2B5EF4-FFF2-40B4-BE49-F238E27FC236}">
                <a16:creationId xmlns:a16="http://schemas.microsoft.com/office/drawing/2014/main" id="{8D5BD340-AD07-B5A3-69A5-58EE59AFCF46}"/>
              </a:ext>
            </a:extLst>
          </p:cNvPr>
          <p:cNvSpPr txBox="1"/>
          <p:nvPr/>
        </p:nvSpPr>
        <p:spPr>
          <a:xfrm>
            <a:off x="-36377" y="5807307"/>
            <a:ext cx="9222658" cy="584775"/>
          </a:xfrm>
          <a:prstGeom prst="rect">
            <a:avLst/>
          </a:prstGeom>
          <a:noFill/>
        </p:spPr>
        <p:txBody>
          <a:bodyPr wrap="square">
            <a:spAutoFit/>
          </a:bodyPr>
          <a:lstStyle/>
          <a:p>
            <a:pPr algn="just"/>
            <a:r>
              <a:rPr lang="en-IN" sz="1600" dirty="0"/>
              <a:t>The boxplots represent the interquartile range (IQR), median, and whiskers (extending to 1.5 times the IQR), while the overlaid violin plots illustrate the probability density function of TIME occurrences</a:t>
            </a:r>
          </a:p>
        </p:txBody>
      </p:sp>
      <p:pic>
        <p:nvPicPr>
          <p:cNvPr id="6" name="Picture 5">
            <a:extLst>
              <a:ext uri="{FF2B5EF4-FFF2-40B4-BE49-F238E27FC236}">
                <a16:creationId xmlns:a16="http://schemas.microsoft.com/office/drawing/2014/main" id="{782AACBC-258C-9EC8-1351-C9E53073E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40" y="910675"/>
            <a:ext cx="3238500" cy="2479548"/>
          </a:xfrm>
          <a:prstGeom prst="rect">
            <a:avLst/>
          </a:prstGeom>
        </p:spPr>
      </p:pic>
      <p:pic>
        <p:nvPicPr>
          <p:cNvPr id="9" name="Picture 8">
            <a:extLst>
              <a:ext uri="{FF2B5EF4-FFF2-40B4-BE49-F238E27FC236}">
                <a16:creationId xmlns:a16="http://schemas.microsoft.com/office/drawing/2014/main" id="{9A89782E-EFD0-4224-57CB-9ED0A4778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01" y="3250527"/>
            <a:ext cx="3238500" cy="2479548"/>
          </a:xfrm>
          <a:prstGeom prst="rect">
            <a:avLst/>
          </a:prstGeom>
        </p:spPr>
      </p:pic>
      <p:sp>
        <p:nvSpPr>
          <p:cNvPr id="2" name="Rectangle 1">
            <a:extLst>
              <a:ext uri="{FF2B5EF4-FFF2-40B4-BE49-F238E27FC236}">
                <a16:creationId xmlns:a16="http://schemas.microsoft.com/office/drawing/2014/main" id="{00C1650E-634B-8CF9-0D3F-58D9D32FFE1F}"/>
              </a:ext>
            </a:extLst>
          </p:cNvPr>
          <p:cNvSpPr>
            <a:spLocks noChangeArrowheads="1"/>
          </p:cNvSpPr>
          <p:nvPr/>
        </p:nvSpPr>
        <p:spPr bwMode="auto">
          <a:xfrm>
            <a:off x="8737030" y="6455528"/>
            <a:ext cx="369888" cy="361950"/>
          </a:xfrm>
          <a:prstGeom prst="rect">
            <a:avLst/>
          </a:prstGeom>
          <a:solidFill>
            <a:srgbClr val="FFFFFF"/>
          </a:solidFill>
          <a:ln w="9360" cap="sq">
            <a:solidFill>
              <a:srgbClr val="000000"/>
            </a:solidFill>
            <a:round/>
            <a:headEnd/>
            <a:tailEnd/>
          </a:ln>
        </p:spPr>
        <p:txBody>
          <a:bodyPr wrap="none" lIns="90000" tIns="45000" rIns="90000" bIns="450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WenQuanYi Micro Hei" charset="0"/>
              </a:defRPr>
            </a:lvl9pPr>
          </a:lstStyle>
          <a:p>
            <a:pPr algn="ctr" eaLnBrk="1" hangingPunct="1">
              <a:buSzPct val="100000"/>
            </a:pPr>
            <a:r>
              <a:rPr lang="en-US" altLang="en-US" sz="1600" dirty="0">
                <a:solidFill>
                  <a:srgbClr val="0000FF"/>
                </a:solidFill>
              </a:rPr>
              <a:t>9</a:t>
            </a:r>
            <a:endParaRPr lang="en-IN" altLang="en-US" sz="1600" dirty="0">
              <a:solidFill>
                <a:srgbClr val="0000FF"/>
              </a:solidFill>
            </a:endParaRPr>
          </a:p>
        </p:txBody>
      </p:sp>
      <p:pic>
        <p:nvPicPr>
          <p:cNvPr id="4" name="WhatsApp Audio 2025-03-17 at 2.18.33 PM">
            <a:hlinkClick r:id="" action="ppaction://media"/>
            <a:extLst>
              <a:ext uri="{FF2B5EF4-FFF2-40B4-BE49-F238E27FC236}">
                <a16:creationId xmlns:a16="http://schemas.microsoft.com/office/drawing/2014/main" id="{DAF440DC-72F9-BB5A-BE70-3F609B93B1CC}"/>
              </a:ext>
            </a:extLst>
          </p:cNvPr>
          <p:cNvPicPr>
            <a:picLocks noChangeAspect="1"/>
          </p:cNvPicPr>
          <p:nvPr>
            <a:audioFile r:link="rId1"/>
            <p:extLst>
              <p:ext uri="{DAA4B4D4-6D71-4841-9C94-3DE7FCFB9230}">
                <p14:media xmlns:p14="http://schemas.microsoft.com/office/powerpoint/2010/main" r:embed="rId2">
                  <p14:trim st="66500" end="8867.9791"/>
                </p14:media>
              </p:ext>
            </p:extLst>
          </p:nvPr>
        </p:nvPicPr>
        <p:blipFill>
          <a:blip r:embed="rId7"/>
          <a:stretch>
            <a:fillRect/>
          </a:stretch>
        </p:blipFill>
        <p:spPr>
          <a:xfrm>
            <a:off x="8771138" y="6798"/>
            <a:ext cx="372862" cy="372862"/>
          </a:xfrm>
          <a:prstGeom prst="rect">
            <a:avLst/>
          </a:prstGeom>
        </p:spPr>
      </p:pic>
    </p:spTree>
    <p:extLst>
      <p:ext uri="{BB962C8B-B14F-4D97-AF65-F5344CB8AC3E}">
        <p14:creationId xmlns:p14="http://schemas.microsoft.com/office/powerpoint/2010/main" val="482739243"/>
      </p:ext>
    </p:extLst>
  </p:cSld>
  <p:clrMapOvr>
    <a:masterClrMapping/>
  </p:clrMapOvr>
  <mc:AlternateContent xmlns:mc="http://schemas.openxmlformats.org/markup-compatibility/2006" xmlns:p14="http://schemas.microsoft.com/office/powerpoint/2010/main">
    <mc:Choice Requires="p14">
      <p:transition spd="slow" p14:dur="2000" advTm="47795"/>
    </mc:Choice>
    <mc:Fallback xmlns="">
      <p:transition spd="slow" advTm="47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 objId="4"/>
        <p14:stopEvt time="47053" objId="4"/>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7787</TotalTime>
  <Words>1036</Words>
  <Application>Microsoft Office PowerPoint</Application>
  <PresentationFormat>On-screen Show (4:3)</PresentationFormat>
  <Paragraphs>96</Paragraphs>
  <Slides>12</Slides>
  <Notes>0</Notes>
  <HiddenSlides>0</HiddenSlides>
  <MMClips>12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-apple-system</vt:lpstr>
      <vt:lpstr>Arial</vt:lpstr>
      <vt:lpstr>Arial (body)</vt:lpstr>
      <vt:lpstr>Arial Narrow</vt:lpstr>
      <vt:lpstr>Calibri</vt:lpstr>
      <vt:lpstr>Cambria</vt:lpstr>
      <vt:lpstr>Helvetica</vt:lpstr>
      <vt:lpstr>Poppins</vt:lpstr>
      <vt:lpstr>Symbol</vt:lpstr>
      <vt:lpstr>Times New Roman</vt:lpstr>
      <vt:lpstr>var(--cnvs-primary-font)</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Pranaba K Nayak</dc:creator>
  <cp:lastModifiedBy>Dr. Pranaba K Nayak</cp:lastModifiedBy>
  <cp:revision>868</cp:revision>
  <dcterms:created xsi:type="dcterms:W3CDTF">2006-08-16T00:00:00Z</dcterms:created>
  <dcterms:modified xsi:type="dcterms:W3CDTF">2025-03-17T17:00:47Z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