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0240288" cy="424799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9524">
          <p15:clr>
            <a:srgbClr val="747775"/>
          </p15:clr>
        </p15:guide>
        <p15:guide id="2" orient="horz" pos="133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p:restoredTop sz="94599"/>
  </p:normalViewPr>
  <p:slideViewPr>
    <p:cSldViewPr snapToGrid="0">
      <p:cViewPr varScale="1">
        <p:scale>
          <a:sx n="18" d="100"/>
          <a:sy n="18" d="100"/>
        </p:scale>
        <p:origin x="3192" y="368"/>
      </p:cViewPr>
      <p:guideLst>
        <p:guide pos="9524"/>
        <p:guide orient="horz" pos="133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08859" y="685800"/>
            <a:ext cx="2441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08213" y="685800"/>
            <a:ext cx="2441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30847" y="6149421"/>
            <a:ext cx="28178400" cy="16952400"/>
          </a:xfrm>
          <a:prstGeom prst="rect">
            <a:avLst/>
          </a:prstGeom>
        </p:spPr>
        <p:txBody>
          <a:bodyPr spcFirstLastPara="1" wrap="square" lIns="462325" tIns="462325" rIns="462325" bIns="462325" anchor="b" anchorCtr="0">
            <a:normAutofit/>
          </a:bodyPr>
          <a:lstStyle>
            <a:lvl1pPr lvl="0" algn="ctr">
              <a:spcBef>
                <a:spcPts val="0"/>
              </a:spcBef>
              <a:spcAft>
                <a:spcPts val="0"/>
              </a:spcAft>
              <a:buSzPts val="26300"/>
              <a:buNone/>
              <a:defRPr sz="26300"/>
            </a:lvl1pPr>
            <a:lvl2pPr lvl="1" algn="ctr">
              <a:spcBef>
                <a:spcPts val="0"/>
              </a:spcBef>
              <a:spcAft>
                <a:spcPts val="0"/>
              </a:spcAft>
              <a:buSzPts val="26300"/>
              <a:buNone/>
              <a:defRPr sz="26300"/>
            </a:lvl2pPr>
            <a:lvl3pPr lvl="2" algn="ctr">
              <a:spcBef>
                <a:spcPts val="0"/>
              </a:spcBef>
              <a:spcAft>
                <a:spcPts val="0"/>
              </a:spcAft>
              <a:buSzPts val="26300"/>
              <a:buNone/>
              <a:defRPr sz="26300"/>
            </a:lvl3pPr>
            <a:lvl4pPr lvl="3" algn="ctr">
              <a:spcBef>
                <a:spcPts val="0"/>
              </a:spcBef>
              <a:spcAft>
                <a:spcPts val="0"/>
              </a:spcAft>
              <a:buSzPts val="26300"/>
              <a:buNone/>
              <a:defRPr sz="26300"/>
            </a:lvl4pPr>
            <a:lvl5pPr lvl="4" algn="ctr">
              <a:spcBef>
                <a:spcPts val="0"/>
              </a:spcBef>
              <a:spcAft>
                <a:spcPts val="0"/>
              </a:spcAft>
              <a:buSzPts val="26300"/>
              <a:buNone/>
              <a:defRPr sz="26300"/>
            </a:lvl5pPr>
            <a:lvl6pPr lvl="5" algn="ctr">
              <a:spcBef>
                <a:spcPts val="0"/>
              </a:spcBef>
              <a:spcAft>
                <a:spcPts val="0"/>
              </a:spcAft>
              <a:buSzPts val="26300"/>
              <a:buNone/>
              <a:defRPr sz="26300"/>
            </a:lvl6pPr>
            <a:lvl7pPr lvl="6" algn="ctr">
              <a:spcBef>
                <a:spcPts val="0"/>
              </a:spcBef>
              <a:spcAft>
                <a:spcPts val="0"/>
              </a:spcAft>
              <a:buSzPts val="26300"/>
              <a:buNone/>
              <a:defRPr sz="26300"/>
            </a:lvl7pPr>
            <a:lvl8pPr lvl="7" algn="ctr">
              <a:spcBef>
                <a:spcPts val="0"/>
              </a:spcBef>
              <a:spcAft>
                <a:spcPts val="0"/>
              </a:spcAft>
              <a:buSzPts val="26300"/>
              <a:buNone/>
              <a:defRPr sz="26300"/>
            </a:lvl8pPr>
            <a:lvl9pPr lvl="8" algn="ctr">
              <a:spcBef>
                <a:spcPts val="0"/>
              </a:spcBef>
              <a:spcAft>
                <a:spcPts val="0"/>
              </a:spcAft>
              <a:buSzPts val="26300"/>
              <a:buNone/>
              <a:defRPr sz="26300"/>
            </a:lvl9pPr>
          </a:lstStyle>
          <a:p>
            <a:endParaRPr/>
          </a:p>
        </p:txBody>
      </p:sp>
      <p:sp>
        <p:nvSpPr>
          <p:cNvPr id="11" name="Google Shape;11;p2"/>
          <p:cNvSpPr txBox="1">
            <a:spLocks noGrp="1"/>
          </p:cNvSpPr>
          <p:nvPr>
            <p:ph type="subTitle" idx="1"/>
          </p:nvPr>
        </p:nvSpPr>
        <p:spPr>
          <a:xfrm>
            <a:off x="1030819" y="23406947"/>
            <a:ext cx="28178400" cy="6546000"/>
          </a:xfrm>
          <a:prstGeom prst="rect">
            <a:avLst/>
          </a:prstGeom>
        </p:spPr>
        <p:txBody>
          <a:bodyPr spcFirstLastPara="1" wrap="square" lIns="462325" tIns="462325" rIns="462325" bIns="462325" anchor="t" anchorCtr="0">
            <a:normAutofit/>
          </a:bodyPr>
          <a:lstStyle>
            <a:lvl1pPr lvl="0" algn="ctr">
              <a:lnSpc>
                <a:spcPct val="100000"/>
              </a:lnSpc>
              <a:spcBef>
                <a:spcPts val="0"/>
              </a:spcBef>
              <a:spcAft>
                <a:spcPts val="0"/>
              </a:spcAft>
              <a:buSzPts val="14200"/>
              <a:buNone/>
              <a:defRPr sz="14200"/>
            </a:lvl1pPr>
            <a:lvl2pPr lvl="1" algn="ctr">
              <a:lnSpc>
                <a:spcPct val="100000"/>
              </a:lnSpc>
              <a:spcBef>
                <a:spcPts val="0"/>
              </a:spcBef>
              <a:spcAft>
                <a:spcPts val="0"/>
              </a:spcAft>
              <a:buSzPts val="14200"/>
              <a:buNone/>
              <a:defRPr sz="14200"/>
            </a:lvl2pPr>
            <a:lvl3pPr lvl="2" algn="ctr">
              <a:lnSpc>
                <a:spcPct val="100000"/>
              </a:lnSpc>
              <a:spcBef>
                <a:spcPts val="0"/>
              </a:spcBef>
              <a:spcAft>
                <a:spcPts val="0"/>
              </a:spcAft>
              <a:buSzPts val="14200"/>
              <a:buNone/>
              <a:defRPr sz="14200"/>
            </a:lvl3pPr>
            <a:lvl4pPr lvl="3" algn="ctr">
              <a:lnSpc>
                <a:spcPct val="100000"/>
              </a:lnSpc>
              <a:spcBef>
                <a:spcPts val="0"/>
              </a:spcBef>
              <a:spcAft>
                <a:spcPts val="0"/>
              </a:spcAft>
              <a:buSzPts val="14200"/>
              <a:buNone/>
              <a:defRPr sz="14200"/>
            </a:lvl4pPr>
            <a:lvl5pPr lvl="4" algn="ctr">
              <a:lnSpc>
                <a:spcPct val="100000"/>
              </a:lnSpc>
              <a:spcBef>
                <a:spcPts val="0"/>
              </a:spcBef>
              <a:spcAft>
                <a:spcPts val="0"/>
              </a:spcAft>
              <a:buSzPts val="14200"/>
              <a:buNone/>
              <a:defRPr sz="14200"/>
            </a:lvl5pPr>
            <a:lvl6pPr lvl="5" algn="ctr">
              <a:lnSpc>
                <a:spcPct val="100000"/>
              </a:lnSpc>
              <a:spcBef>
                <a:spcPts val="0"/>
              </a:spcBef>
              <a:spcAft>
                <a:spcPts val="0"/>
              </a:spcAft>
              <a:buSzPts val="14200"/>
              <a:buNone/>
              <a:defRPr sz="14200"/>
            </a:lvl6pPr>
            <a:lvl7pPr lvl="6" algn="ctr">
              <a:lnSpc>
                <a:spcPct val="100000"/>
              </a:lnSpc>
              <a:spcBef>
                <a:spcPts val="0"/>
              </a:spcBef>
              <a:spcAft>
                <a:spcPts val="0"/>
              </a:spcAft>
              <a:buSzPts val="14200"/>
              <a:buNone/>
              <a:defRPr sz="14200"/>
            </a:lvl7pPr>
            <a:lvl8pPr lvl="7" algn="ctr">
              <a:lnSpc>
                <a:spcPct val="100000"/>
              </a:lnSpc>
              <a:spcBef>
                <a:spcPts val="0"/>
              </a:spcBef>
              <a:spcAft>
                <a:spcPts val="0"/>
              </a:spcAft>
              <a:buSzPts val="14200"/>
              <a:buNone/>
              <a:defRPr sz="14200"/>
            </a:lvl8pPr>
            <a:lvl9pPr lvl="8" algn="ctr">
              <a:lnSpc>
                <a:spcPct val="100000"/>
              </a:lnSpc>
              <a:spcBef>
                <a:spcPts val="0"/>
              </a:spcBef>
              <a:spcAft>
                <a:spcPts val="0"/>
              </a:spcAft>
              <a:buSzPts val="14200"/>
              <a:buNone/>
              <a:defRPr sz="14200"/>
            </a:lvl9pPr>
          </a:lstStyle>
          <a:p>
            <a:endParaRPr/>
          </a:p>
        </p:txBody>
      </p:sp>
      <p:sp>
        <p:nvSpPr>
          <p:cNvPr id="12" name="Google Shape;12;p2"/>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030819" y="9135451"/>
            <a:ext cx="28178400" cy="16216500"/>
          </a:xfrm>
          <a:prstGeom prst="rect">
            <a:avLst/>
          </a:prstGeom>
        </p:spPr>
        <p:txBody>
          <a:bodyPr spcFirstLastPara="1" wrap="square" lIns="462325" tIns="462325" rIns="462325" bIns="462325" anchor="b" anchorCtr="0">
            <a:normAutofit/>
          </a:bodyPr>
          <a:lstStyle>
            <a:lvl1pPr lvl="0" algn="ctr">
              <a:spcBef>
                <a:spcPts val="0"/>
              </a:spcBef>
              <a:spcAft>
                <a:spcPts val="0"/>
              </a:spcAft>
              <a:buSzPts val="60700"/>
              <a:buNone/>
              <a:defRPr sz="60700"/>
            </a:lvl1pPr>
            <a:lvl2pPr lvl="1" algn="ctr">
              <a:spcBef>
                <a:spcPts val="0"/>
              </a:spcBef>
              <a:spcAft>
                <a:spcPts val="0"/>
              </a:spcAft>
              <a:buSzPts val="60700"/>
              <a:buNone/>
              <a:defRPr sz="60700"/>
            </a:lvl2pPr>
            <a:lvl3pPr lvl="2" algn="ctr">
              <a:spcBef>
                <a:spcPts val="0"/>
              </a:spcBef>
              <a:spcAft>
                <a:spcPts val="0"/>
              </a:spcAft>
              <a:buSzPts val="60700"/>
              <a:buNone/>
              <a:defRPr sz="60700"/>
            </a:lvl3pPr>
            <a:lvl4pPr lvl="3" algn="ctr">
              <a:spcBef>
                <a:spcPts val="0"/>
              </a:spcBef>
              <a:spcAft>
                <a:spcPts val="0"/>
              </a:spcAft>
              <a:buSzPts val="60700"/>
              <a:buNone/>
              <a:defRPr sz="60700"/>
            </a:lvl4pPr>
            <a:lvl5pPr lvl="4" algn="ctr">
              <a:spcBef>
                <a:spcPts val="0"/>
              </a:spcBef>
              <a:spcAft>
                <a:spcPts val="0"/>
              </a:spcAft>
              <a:buSzPts val="60700"/>
              <a:buNone/>
              <a:defRPr sz="60700"/>
            </a:lvl5pPr>
            <a:lvl6pPr lvl="5" algn="ctr">
              <a:spcBef>
                <a:spcPts val="0"/>
              </a:spcBef>
              <a:spcAft>
                <a:spcPts val="0"/>
              </a:spcAft>
              <a:buSzPts val="60700"/>
              <a:buNone/>
              <a:defRPr sz="60700"/>
            </a:lvl6pPr>
            <a:lvl7pPr lvl="6" algn="ctr">
              <a:spcBef>
                <a:spcPts val="0"/>
              </a:spcBef>
              <a:spcAft>
                <a:spcPts val="0"/>
              </a:spcAft>
              <a:buSzPts val="60700"/>
              <a:buNone/>
              <a:defRPr sz="60700"/>
            </a:lvl7pPr>
            <a:lvl8pPr lvl="7" algn="ctr">
              <a:spcBef>
                <a:spcPts val="0"/>
              </a:spcBef>
              <a:spcAft>
                <a:spcPts val="0"/>
              </a:spcAft>
              <a:buSzPts val="60700"/>
              <a:buNone/>
              <a:defRPr sz="60700"/>
            </a:lvl8pPr>
            <a:lvl9pPr lvl="8" algn="ctr">
              <a:spcBef>
                <a:spcPts val="0"/>
              </a:spcBef>
              <a:spcAft>
                <a:spcPts val="0"/>
              </a:spcAft>
              <a:buSzPts val="60700"/>
              <a:buNone/>
              <a:defRPr sz="60700"/>
            </a:lvl9pPr>
          </a:lstStyle>
          <a:p>
            <a:r>
              <a:t>xx%</a:t>
            </a:r>
          </a:p>
        </p:txBody>
      </p:sp>
      <p:sp>
        <p:nvSpPr>
          <p:cNvPr id="46" name="Google Shape;46;p11"/>
          <p:cNvSpPr txBox="1">
            <a:spLocks noGrp="1"/>
          </p:cNvSpPr>
          <p:nvPr>
            <p:ph type="body" idx="1"/>
          </p:nvPr>
        </p:nvSpPr>
        <p:spPr>
          <a:xfrm>
            <a:off x="1030819" y="26034124"/>
            <a:ext cx="28178400" cy="10743000"/>
          </a:xfrm>
          <a:prstGeom prst="rect">
            <a:avLst/>
          </a:prstGeom>
        </p:spPr>
        <p:txBody>
          <a:bodyPr spcFirstLastPara="1" wrap="square" lIns="462325" tIns="462325" rIns="462325" bIns="462325" anchor="t" anchorCtr="0">
            <a:normAutofit/>
          </a:bodyPr>
          <a:lstStyle>
            <a:lvl1pPr marL="457200" lvl="0" indent="-806450" algn="ctr">
              <a:spcBef>
                <a:spcPts val="0"/>
              </a:spcBef>
              <a:spcAft>
                <a:spcPts val="0"/>
              </a:spcAft>
              <a:buSzPts val="9100"/>
              <a:buChar char="●"/>
              <a:defRPr/>
            </a:lvl1pPr>
            <a:lvl2pPr marL="914400" lvl="1" indent="-679450" algn="ctr">
              <a:spcBef>
                <a:spcPts val="0"/>
              </a:spcBef>
              <a:spcAft>
                <a:spcPts val="0"/>
              </a:spcAft>
              <a:buSzPts val="7100"/>
              <a:buChar char="○"/>
              <a:defRPr/>
            </a:lvl2pPr>
            <a:lvl3pPr marL="1371600" lvl="2" indent="-679450" algn="ctr">
              <a:spcBef>
                <a:spcPts val="0"/>
              </a:spcBef>
              <a:spcAft>
                <a:spcPts val="0"/>
              </a:spcAft>
              <a:buSzPts val="7100"/>
              <a:buChar char="■"/>
              <a:defRPr/>
            </a:lvl3pPr>
            <a:lvl4pPr marL="1828800" lvl="3" indent="-679450" algn="ctr">
              <a:spcBef>
                <a:spcPts val="0"/>
              </a:spcBef>
              <a:spcAft>
                <a:spcPts val="0"/>
              </a:spcAft>
              <a:buSzPts val="7100"/>
              <a:buChar char="●"/>
              <a:defRPr/>
            </a:lvl4pPr>
            <a:lvl5pPr marL="2286000" lvl="4" indent="-679450" algn="ctr">
              <a:spcBef>
                <a:spcPts val="0"/>
              </a:spcBef>
              <a:spcAft>
                <a:spcPts val="0"/>
              </a:spcAft>
              <a:buSzPts val="7100"/>
              <a:buChar char="○"/>
              <a:defRPr/>
            </a:lvl5pPr>
            <a:lvl6pPr marL="2743200" lvl="5" indent="-679450" algn="ctr">
              <a:spcBef>
                <a:spcPts val="0"/>
              </a:spcBef>
              <a:spcAft>
                <a:spcPts val="0"/>
              </a:spcAft>
              <a:buSzPts val="7100"/>
              <a:buChar char="■"/>
              <a:defRPr/>
            </a:lvl6pPr>
            <a:lvl7pPr marL="3200400" lvl="6" indent="-679450" algn="ctr">
              <a:spcBef>
                <a:spcPts val="0"/>
              </a:spcBef>
              <a:spcAft>
                <a:spcPts val="0"/>
              </a:spcAft>
              <a:buSzPts val="7100"/>
              <a:buChar char="●"/>
              <a:defRPr/>
            </a:lvl7pPr>
            <a:lvl8pPr marL="3657600" lvl="7" indent="-679450" algn="ctr">
              <a:spcBef>
                <a:spcPts val="0"/>
              </a:spcBef>
              <a:spcAft>
                <a:spcPts val="0"/>
              </a:spcAft>
              <a:buSzPts val="7100"/>
              <a:buChar char="○"/>
              <a:defRPr/>
            </a:lvl8pPr>
            <a:lvl9pPr marL="4114800" lvl="8" indent="-679450" algn="ctr">
              <a:spcBef>
                <a:spcPts val="0"/>
              </a:spcBef>
              <a:spcAft>
                <a:spcPts val="0"/>
              </a:spcAft>
              <a:buSzPts val="7100"/>
              <a:buChar char="■"/>
              <a:defRPr/>
            </a:lvl9pPr>
          </a:lstStyle>
          <a:p>
            <a:endParaRPr/>
          </a:p>
        </p:txBody>
      </p:sp>
      <p:sp>
        <p:nvSpPr>
          <p:cNvPr id="47" name="Google Shape;47;p11"/>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030819" y="17763801"/>
            <a:ext cx="28178400" cy="6952200"/>
          </a:xfrm>
          <a:prstGeom prst="rect">
            <a:avLst/>
          </a:prstGeom>
        </p:spPr>
        <p:txBody>
          <a:bodyPr spcFirstLastPara="1" wrap="square" lIns="462325" tIns="462325" rIns="462325" bIns="462325" anchor="ctr" anchorCtr="0">
            <a:normAutofit/>
          </a:bodyPr>
          <a:lstStyle>
            <a:lvl1pPr lvl="0" algn="ctr">
              <a:spcBef>
                <a:spcPts val="0"/>
              </a:spcBef>
              <a:spcAft>
                <a:spcPts val="0"/>
              </a:spcAft>
              <a:buSzPts val="18200"/>
              <a:buNone/>
              <a:defRPr sz="18200"/>
            </a:lvl1pPr>
            <a:lvl2pPr lvl="1" algn="ctr">
              <a:spcBef>
                <a:spcPts val="0"/>
              </a:spcBef>
              <a:spcAft>
                <a:spcPts val="0"/>
              </a:spcAft>
              <a:buSzPts val="18200"/>
              <a:buNone/>
              <a:defRPr sz="18200"/>
            </a:lvl2pPr>
            <a:lvl3pPr lvl="2" algn="ctr">
              <a:spcBef>
                <a:spcPts val="0"/>
              </a:spcBef>
              <a:spcAft>
                <a:spcPts val="0"/>
              </a:spcAft>
              <a:buSzPts val="18200"/>
              <a:buNone/>
              <a:defRPr sz="18200"/>
            </a:lvl3pPr>
            <a:lvl4pPr lvl="3" algn="ctr">
              <a:spcBef>
                <a:spcPts val="0"/>
              </a:spcBef>
              <a:spcAft>
                <a:spcPts val="0"/>
              </a:spcAft>
              <a:buSzPts val="18200"/>
              <a:buNone/>
              <a:defRPr sz="18200"/>
            </a:lvl4pPr>
            <a:lvl5pPr lvl="4" algn="ctr">
              <a:spcBef>
                <a:spcPts val="0"/>
              </a:spcBef>
              <a:spcAft>
                <a:spcPts val="0"/>
              </a:spcAft>
              <a:buSzPts val="18200"/>
              <a:buNone/>
              <a:defRPr sz="18200"/>
            </a:lvl5pPr>
            <a:lvl6pPr lvl="5" algn="ctr">
              <a:spcBef>
                <a:spcPts val="0"/>
              </a:spcBef>
              <a:spcAft>
                <a:spcPts val="0"/>
              </a:spcAft>
              <a:buSzPts val="18200"/>
              <a:buNone/>
              <a:defRPr sz="18200"/>
            </a:lvl6pPr>
            <a:lvl7pPr lvl="6" algn="ctr">
              <a:spcBef>
                <a:spcPts val="0"/>
              </a:spcBef>
              <a:spcAft>
                <a:spcPts val="0"/>
              </a:spcAft>
              <a:buSzPts val="18200"/>
              <a:buNone/>
              <a:defRPr sz="18200"/>
            </a:lvl7pPr>
            <a:lvl8pPr lvl="7" algn="ctr">
              <a:spcBef>
                <a:spcPts val="0"/>
              </a:spcBef>
              <a:spcAft>
                <a:spcPts val="0"/>
              </a:spcAft>
              <a:buSzPts val="18200"/>
              <a:buNone/>
              <a:defRPr sz="18200"/>
            </a:lvl8pPr>
            <a:lvl9pPr lvl="8" algn="ctr">
              <a:spcBef>
                <a:spcPts val="0"/>
              </a:spcBef>
              <a:spcAft>
                <a:spcPts val="0"/>
              </a:spcAft>
              <a:buSzPts val="18200"/>
              <a:buNone/>
              <a:defRPr sz="18200"/>
            </a:lvl9pPr>
          </a:lstStyle>
          <a:p>
            <a:endParaRPr/>
          </a:p>
        </p:txBody>
      </p:sp>
      <p:sp>
        <p:nvSpPr>
          <p:cNvPr id="15" name="Google Shape;15;p3"/>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030819" y="3675447"/>
            <a:ext cx="28178400" cy="4730100"/>
          </a:xfrm>
          <a:prstGeom prst="rect">
            <a:avLst/>
          </a:prstGeom>
        </p:spPr>
        <p:txBody>
          <a:bodyPr spcFirstLastPara="1" wrap="square" lIns="462325" tIns="462325" rIns="462325" bIns="462325" anchor="t" anchorCtr="0">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a:endParaRPr/>
          </a:p>
        </p:txBody>
      </p:sp>
      <p:sp>
        <p:nvSpPr>
          <p:cNvPr id="18" name="Google Shape;18;p4"/>
          <p:cNvSpPr txBox="1">
            <a:spLocks noGrp="1"/>
          </p:cNvSpPr>
          <p:nvPr>
            <p:ph type="body" idx="1"/>
          </p:nvPr>
        </p:nvSpPr>
        <p:spPr>
          <a:xfrm>
            <a:off x="1030819" y="9518254"/>
            <a:ext cx="28178400" cy="28215900"/>
          </a:xfrm>
          <a:prstGeom prst="rect">
            <a:avLst/>
          </a:prstGeom>
        </p:spPr>
        <p:txBody>
          <a:bodyPr spcFirstLastPara="1" wrap="square" lIns="462325" tIns="462325" rIns="462325" bIns="462325" anchor="t" anchorCtr="0">
            <a:normAutofit/>
          </a:bodyPr>
          <a:lstStyle>
            <a:lvl1pPr marL="457200" lvl="0" indent="-806450">
              <a:spcBef>
                <a:spcPts val="0"/>
              </a:spcBef>
              <a:spcAft>
                <a:spcPts val="0"/>
              </a:spcAft>
              <a:buSzPts val="9100"/>
              <a:buChar char="●"/>
              <a:defRPr/>
            </a:lvl1pPr>
            <a:lvl2pPr marL="914400" lvl="1" indent="-679450">
              <a:spcBef>
                <a:spcPts val="0"/>
              </a:spcBef>
              <a:spcAft>
                <a:spcPts val="0"/>
              </a:spcAft>
              <a:buSzPts val="7100"/>
              <a:buChar char="○"/>
              <a:defRPr/>
            </a:lvl2pPr>
            <a:lvl3pPr marL="1371600" lvl="2" indent="-679450">
              <a:spcBef>
                <a:spcPts val="0"/>
              </a:spcBef>
              <a:spcAft>
                <a:spcPts val="0"/>
              </a:spcAft>
              <a:buSzPts val="7100"/>
              <a:buChar char="■"/>
              <a:defRPr/>
            </a:lvl3pPr>
            <a:lvl4pPr marL="1828800" lvl="3" indent="-679450">
              <a:spcBef>
                <a:spcPts val="0"/>
              </a:spcBef>
              <a:spcAft>
                <a:spcPts val="0"/>
              </a:spcAft>
              <a:buSzPts val="7100"/>
              <a:buChar char="●"/>
              <a:defRPr/>
            </a:lvl4pPr>
            <a:lvl5pPr marL="2286000" lvl="4" indent="-679450">
              <a:spcBef>
                <a:spcPts val="0"/>
              </a:spcBef>
              <a:spcAft>
                <a:spcPts val="0"/>
              </a:spcAft>
              <a:buSzPts val="7100"/>
              <a:buChar char="○"/>
              <a:defRPr/>
            </a:lvl5pPr>
            <a:lvl6pPr marL="2743200" lvl="5" indent="-679450">
              <a:spcBef>
                <a:spcPts val="0"/>
              </a:spcBef>
              <a:spcAft>
                <a:spcPts val="0"/>
              </a:spcAft>
              <a:buSzPts val="7100"/>
              <a:buChar char="■"/>
              <a:defRPr/>
            </a:lvl6pPr>
            <a:lvl7pPr marL="3200400" lvl="6" indent="-679450">
              <a:spcBef>
                <a:spcPts val="0"/>
              </a:spcBef>
              <a:spcAft>
                <a:spcPts val="0"/>
              </a:spcAft>
              <a:buSzPts val="7100"/>
              <a:buChar char="●"/>
              <a:defRPr/>
            </a:lvl7pPr>
            <a:lvl8pPr marL="3657600" lvl="7" indent="-679450">
              <a:spcBef>
                <a:spcPts val="0"/>
              </a:spcBef>
              <a:spcAft>
                <a:spcPts val="0"/>
              </a:spcAft>
              <a:buSzPts val="7100"/>
              <a:buChar char="○"/>
              <a:defRPr/>
            </a:lvl8pPr>
            <a:lvl9pPr marL="4114800" lvl="8" indent="-679450">
              <a:spcBef>
                <a:spcPts val="0"/>
              </a:spcBef>
              <a:spcAft>
                <a:spcPts val="0"/>
              </a:spcAft>
              <a:buSzPts val="7100"/>
              <a:buChar char="■"/>
              <a:defRPr/>
            </a:lvl9pPr>
          </a:lstStyle>
          <a:p>
            <a:endParaRPr/>
          </a:p>
        </p:txBody>
      </p:sp>
      <p:sp>
        <p:nvSpPr>
          <p:cNvPr id="19" name="Google Shape;19;p4"/>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030819" y="3675447"/>
            <a:ext cx="28178400" cy="4730100"/>
          </a:xfrm>
          <a:prstGeom prst="rect">
            <a:avLst/>
          </a:prstGeom>
        </p:spPr>
        <p:txBody>
          <a:bodyPr spcFirstLastPara="1" wrap="square" lIns="462325" tIns="462325" rIns="462325" bIns="462325" anchor="t" anchorCtr="0">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a:endParaRPr/>
          </a:p>
        </p:txBody>
      </p:sp>
      <p:sp>
        <p:nvSpPr>
          <p:cNvPr id="22" name="Google Shape;22;p5"/>
          <p:cNvSpPr txBox="1">
            <a:spLocks noGrp="1"/>
          </p:cNvSpPr>
          <p:nvPr>
            <p:ph type="body" idx="1"/>
          </p:nvPr>
        </p:nvSpPr>
        <p:spPr>
          <a:xfrm>
            <a:off x="1030819" y="9518254"/>
            <a:ext cx="13228200" cy="28215900"/>
          </a:xfrm>
          <a:prstGeom prst="rect">
            <a:avLst/>
          </a:prstGeom>
        </p:spPr>
        <p:txBody>
          <a:bodyPr spcFirstLastPara="1" wrap="square" lIns="462325" tIns="462325" rIns="462325" bIns="462325" anchor="t" anchorCtr="0">
            <a:normAutofit/>
          </a:bodyPr>
          <a:lstStyle>
            <a:lvl1pPr marL="457200" lvl="0" indent="-679450">
              <a:spcBef>
                <a:spcPts val="0"/>
              </a:spcBef>
              <a:spcAft>
                <a:spcPts val="0"/>
              </a:spcAft>
              <a:buSzPts val="7100"/>
              <a:buChar char="●"/>
              <a:defRPr sz="7100"/>
            </a:lvl1pPr>
            <a:lvl2pPr marL="914400" lvl="1" indent="-615950">
              <a:spcBef>
                <a:spcPts val="0"/>
              </a:spcBef>
              <a:spcAft>
                <a:spcPts val="0"/>
              </a:spcAft>
              <a:buSzPts val="6100"/>
              <a:buChar char="○"/>
              <a:defRPr sz="6100"/>
            </a:lvl2pPr>
            <a:lvl3pPr marL="1371600" lvl="2" indent="-615950">
              <a:spcBef>
                <a:spcPts val="0"/>
              </a:spcBef>
              <a:spcAft>
                <a:spcPts val="0"/>
              </a:spcAft>
              <a:buSzPts val="6100"/>
              <a:buChar char="■"/>
              <a:defRPr sz="6100"/>
            </a:lvl3pPr>
            <a:lvl4pPr marL="1828800" lvl="3" indent="-615950">
              <a:spcBef>
                <a:spcPts val="0"/>
              </a:spcBef>
              <a:spcAft>
                <a:spcPts val="0"/>
              </a:spcAft>
              <a:buSzPts val="6100"/>
              <a:buChar char="●"/>
              <a:defRPr sz="6100"/>
            </a:lvl4pPr>
            <a:lvl5pPr marL="2286000" lvl="4" indent="-615950">
              <a:spcBef>
                <a:spcPts val="0"/>
              </a:spcBef>
              <a:spcAft>
                <a:spcPts val="0"/>
              </a:spcAft>
              <a:buSzPts val="6100"/>
              <a:buChar char="○"/>
              <a:defRPr sz="6100"/>
            </a:lvl5pPr>
            <a:lvl6pPr marL="2743200" lvl="5" indent="-615950">
              <a:spcBef>
                <a:spcPts val="0"/>
              </a:spcBef>
              <a:spcAft>
                <a:spcPts val="0"/>
              </a:spcAft>
              <a:buSzPts val="6100"/>
              <a:buChar char="■"/>
              <a:defRPr sz="6100"/>
            </a:lvl6pPr>
            <a:lvl7pPr marL="3200400" lvl="6" indent="-615950">
              <a:spcBef>
                <a:spcPts val="0"/>
              </a:spcBef>
              <a:spcAft>
                <a:spcPts val="0"/>
              </a:spcAft>
              <a:buSzPts val="6100"/>
              <a:buChar char="●"/>
              <a:defRPr sz="6100"/>
            </a:lvl7pPr>
            <a:lvl8pPr marL="3657600" lvl="7" indent="-615950">
              <a:spcBef>
                <a:spcPts val="0"/>
              </a:spcBef>
              <a:spcAft>
                <a:spcPts val="0"/>
              </a:spcAft>
              <a:buSzPts val="6100"/>
              <a:buChar char="○"/>
              <a:defRPr sz="6100"/>
            </a:lvl8pPr>
            <a:lvl9pPr marL="4114800" lvl="8" indent="-615950">
              <a:spcBef>
                <a:spcPts val="0"/>
              </a:spcBef>
              <a:spcAft>
                <a:spcPts val="0"/>
              </a:spcAft>
              <a:buSzPts val="6100"/>
              <a:buChar char="■"/>
              <a:defRPr sz="6100"/>
            </a:lvl9pPr>
          </a:lstStyle>
          <a:p>
            <a:endParaRPr/>
          </a:p>
        </p:txBody>
      </p:sp>
      <p:sp>
        <p:nvSpPr>
          <p:cNvPr id="23" name="Google Shape;23;p5"/>
          <p:cNvSpPr txBox="1">
            <a:spLocks noGrp="1"/>
          </p:cNvSpPr>
          <p:nvPr>
            <p:ph type="body" idx="2"/>
          </p:nvPr>
        </p:nvSpPr>
        <p:spPr>
          <a:xfrm>
            <a:off x="15981165" y="9518254"/>
            <a:ext cx="13228200" cy="28215900"/>
          </a:xfrm>
          <a:prstGeom prst="rect">
            <a:avLst/>
          </a:prstGeom>
        </p:spPr>
        <p:txBody>
          <a:bodyPr spcFirstLastPara="1" wrap="square" lIns="462325" tIns="462325" rIns="462325" bIns="462325" anchor="t" anchorCtr="0">
            <a:normAutofit/>
          </a:bodyPr>
          <a:lstStyle>
            <a:lvl1pPr marL="457200" lvl="0" indent="-679450">
              <a:spcBef>
                <a:spcPts val="0"/>
              </a:spcBef>
              <a:spcAft>
                <a:spcPts val="0"/>
              </a:spcAft>
              <a:buSzPts val="7100"/>
              <a:buChar char="●"/>
              <a:defRPr sz="7100"/>
            </a:lvl1pPr>
            <a:lvl2pPr marL="914400" lvl="1" indent="-615950">
              <a:spcBef>
                <a:spcPts val="0"/>
              </a:spcBef>
              <a:spcAft>
                <a:spcPts val="0"/>
              </a:spcAft>
              <a:buSzPts val="6100"/>
              <a:buChar char="○"/>
              <a:defRPr sz="6100"/>
            </a:lvl2pPr>
            <a:lvl3pPr marL="1371600" lvl="2" indent="-615950">
              <a:spcBef>
                <a:spcPts val="0"/>
              </a:spcBef>
              <a:spcAft>
                <a:spcPts val="0"/>
              </a:spcAft>
              <a:buSzPts val="6100"/>
              <a:buChar char="■"/>
              <a:defRPr sz="6100"/>
            </a:lvl3pPr>
            <a:lvl4pPr marL="1828800" lvl="3" indent="-615950">
              <a:spcBef>
                <a:spcPts val="0"/>
              </a:spcBef>
              <a:spcAft>
                <a:spcPts val="0"/>
              </a:spcAft>
              <a:buSzPts val="6100"/>
              <a:buChar char="●"/>
              <a:defRPr sz="6100"/>
            </a:lvl4pPr>
            <a:lvl5pPr marL="2286000" lvl="4" indent="-615950">
              <a:spcBef>
                <a:spcPts val="0"/>
              </a:spcBef>
              <a:spcAft>
                <a:spcPts val="0"/>
              </a:spcAft>
              <a:buSzPts val="6100"/>
              <a:buChar char="○"/>
              <a:defRPr sz="6100"/>
            </a:lvl5pPr>
            <a:lvl6pPr marL="2743200" lvl="5" indent="-615950">
              <a:spcBef>
                <a:spcPts val="0"/>
              </a:spcBef>
              <a:spcAft>
                <a:spcPts val="0"/>
              </a:spcAft>
              <a:buSzPts val="6100"/>
              <a:buChar char="■"/>
              <a:defRPr sz="6100"/>
            </a:lvl6pPr>
            <a:lvl7pPr marL="3200400" lvl="6" indent="-615950">
              <a:spcBef>
                <a:spcPts val="0"/>
              </a:spcBef>
              <a:spcAft>
                <a:spcPts val="0"/>
              </a:spcAft>
              <a:buSzPts val="6100"/>
              <a:buChar char="●"/>
              <a:defRPr sz="6100"/>
            </a:lvl7pPr>
            <a:lvl8pPr marL="3657600" lvl="7" indent="-615950">
              <a:spcBef>
                <a:spcPts val="0"/>
              </a:spcBef>
              <a:spcAft>
                <a:spcPts val="0"/>
              </a:spcAft>
              <a:buSzPts val="6100"/>
              <a:buChar char="○"/>
              <a:defRPr sz="6100"/>
            </a:lvl8pPr>
            <a:lvl9pPr marL="4114800" lvl="8" indent="-615950">
              <a:spcBef>
                <a:spcPts val="0"/>
              </a:spcBef>
              <a:spcAft>
                <a:spcPts val="0"/>
              </a:spcAft>
              <a:buSzPts val="6100"/>
              <a:buChar char="■"/>
              <a:defRPr sz="6100"/>
            </a:lvl9pPr>
          </a:lstStyle>
          <a:p>
            <a:endParaRPr/>
          </a:p>
        </p:txBody>
      </p:sp>
      <p:sp>
        <p:nvSpPr>
          <p:cNvPr id="24" name="Google Shape;24;p5"/>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030819" y="3675447"/>
            <a:ext cx="28178400" cy="4730100"/>
          </a:xfrm>
          <a:prstGeom prst="rect">
            <a:avLst/>
          </a:prstGeom>
        </p:spPr>
        <p:txBody>
          <a:bodyPr spcFirstLastPara="1" wrap="square" lIns="462325" tIns="462325" rIns="462325" bIns="462325" anchor="t" anchorCtr="0">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a:endParaRPr/>
          </a:p>
        </p:txBody>
      </p:sp>
      <p:sp>
        <p:nvSpPr>
          <p:cNvPr id="27" name="Google Shape;27;p6"/>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30819" y="4588682"/>
            <a:ext cx="9286200" cy="6241500"/>
          </a:xfrm>
          <a:prstGeom prst="rect">
            <a:avLst/>
          </a:prstGeom>
        </p:spPr>
        <p:txBody>
          <a:bodyPr spcFirstLastPara="1" wrap="square" lIns="462325" tIns="462325" rIns="462325" bIns="462325" anchor="b" anchorCtr="0">
            <a:normAutofit/>
          </a:bodyPr>
          <a:lstStyle>
            <a:lvl1pPr lvl="0">
              <a:spcBef>
                <a:spcPts val="0"/>
              </a:spcBef>
              <a:spcAft>
                <a:spcPts val="0"/>
              </a:spcAft>
              <a:buSzPts val="12100"/>
              <a:buNone/>
              <a:defRPr sz="12100"/>
            </a:lvl1pPr>
            <a:lvl2pPr lvl="1">
              <a:spcBef>
                <a:spcPts val="0"/>
              </a:spcBef>
              <a:spcAft>
                <a:spcPts val="0"/>
              </a:spcAft>
              <a:buSzPts val="12100"/>
              <a:buNone/>
              <a:defRPr sz="12100"/>
            </a:lvl2pPr>
            <a:lvl3pPr lvl="2">
              <a:spcBef>
                <a:spcPts val="0"/>
              </a:spcBef>
              <a:spcAft>
                <a:spcPts val="0"/>
              </a:spcAft>
              <a:buSzPts val="12100"/>
              <a:buNone/>
              <a:defRPr sz="12100"/>
            </a:lvl3pPr>
            <a:lvl4pPr lvl="3">
              <a:spcBef>
                <a:spcPts val="0"/>
              </a:spcBef>
              <a:spcAft>
                <a:spcPts val="0"/>
              </a:spcAft>
              <a:buSzPts val="12100"/>
              <a:buNone/>
              <a:defRPr sz="12100"/>
            </a:lvl4pPr>
            <a:lvl5pPr lvl="4">
              <a:spcBef>
                <a:spcPts val="0"/>
              </a:spcBef>
              <a:spcAft>
                <a:spcPts val="0"/>
              </a:spcAft>
              <a:buSzPts val="12100"/>
              <a:buNone/>
              <a:defRPr sz="12100"/>
            </a:lvl5pPr>
            <a:lvl6pPr lvl="5">
              <a:spcBef>
                <a:spcPts val="0"/>
              </a:spcBef>
              <a:spcAft>
                <a:spcPts val="0"/>
              </a:spcAft>
              <a:buSzPts val="12100"/>
              <a:buNone/>
              <a:defRPr sz="12100"/>
            </a:lvl6pPr>
            <a:lvl7pPr lvl="6">
              <a:spcBef>
                <a:spcPts val="0"/>
              </a:spcBef>
              <a:spcAft>
                <a:spcPts val="0"/>
              </a:spcAft>
              <a:buSzPts val="12100"/>
              <a:buNone/>
              <a:defRPr sz="12100"/>
            </a:lvl7pPr>
            <a:lvl8pPr lvl="7">
              <a:spcBef>
                <a:spcPts val="0"/>
              </a:spcBef>
              <a:spcAft>
                <a:spcPts val="0"/>
              </a:spcAft>
              <a:buSzPts val="12100"/>
              <a:buNone/>
              <a:defRPr sz="12100"/>
            </a:lvl8pPr>
            <a:lvl9pPr lvl="8">
              <a:spcBef>
                <a:spcPts val="0"/>
              </a:spcBef>
              <a:spcAft>
                <a:spcPts val="0"/>
              </a:spcAft>
              <a:buSzPts val="12100"/>
              <a:buNone/>
              <a:defRPr sz="12100"/>
            </a:lvl9pPr>
          </a:lstStyle>
          <a:p>
            <a:endParaRPr/>
          </a:p>
        </p:txBody>
      </p:sp>
      <p:sp>
        <p:nvSpPr>
          <p:cNvPr id="30" name="Google Shape;30;p7"/>
          <p:cNvSpPr txBox="1">
            <a:spLocks noGrp="1"/>
          </p:cNvSpPr>
          <p:nvPr>
            <p:ph type="body" idx="1"/>
          </p:nvPr>
        </p:nvSpPr>
        <p:spPr>
          <a:xfrm>
            <a:off x="1030819" y="11476661"/>
            <a:ext cx="9286200" cy="26258400"/>
          </a:xfrm>
          <a:prstGeom prst="rect">
            <a:avLst/>
          </a:prstGeom>
        </p:spPr>
        <p:txBody>
          <a:bodyPr spcFirstLastPara="1" wrap="square" lIns="462325" tIns="462325" rIns="462325" bIns="462325" anchor="t" anchorCtr="0">
            <a:normAutofit/>
          </a:bodyPr>
          <a:lstStyle>
            <a:lvl1pPr marL="457200" lvl="0" indent="-615950">
              <a:spcBef>
                <a:spcPts val="0"/>
              </a:spcBef>
              <a:spcAft>
                <a:spcPts val="0"/>
              </a:spcAft>
              <a:buSzPts val="6100"/>
              <a:buChar char="●"/>
              <a:defRPr sz="6100"/>
            </a:lvl1pPr>
            <a:lvl2pPr marL="914400" lvl="1" indent="-615950">
              <a:spcBef>
                <a:spcPts val="0"/>
              </a:spcBef>
              <a:spcAft>
                <a:spcPts val="0"/>
              </a:spcAft>
              <a:buSzPts val="6100"/>
              <a:buChar char="○"/>
              <a:defRPr sz="6100"/>
            </a:lvl2pPr>
            <a:lvl3pPr marL="1371600" lvl="2" indent="-615950">
              <a:spcBef>
                <a:spcPts val="0"/>
              </a:spcBef>
              <a:spcAft>
                <a:spcPts val="0"/>
              </a:spcAft>
              <a:buSzPts val="6100"/>
              <a:buChar char="■"/>
              <a:defRPr sz="6100"/>
            </a:lvl3pPr>
            <a:lvl4pPr marL="1828800" lvl="3" indent="-615950">
              <a:spcBef>
                <a:spcPts val="0"/>
              </a:spcBef>
              <a:spcAft>
                <a:spcPts val="0"/>
              </a:spcAft>
              <a:buSzPts val="6100"/>
              <a:buChar char="●"/>
              <a:defRPr sz="6100"/>
            </a:lvl4pPr>
            <a:lvl5pPr marL="2286000" lvl="4" indent="-615950">
              <a:spcBef>
                <a:spcPts val="0"/>
              </a:spcBef>
              <a:spcAft>
                <a:spcPts val="0"/>
              </a:spcAft>
              <a:buSzPts val="6100"/>
              <a:buChar char="○"/>
              <a:defRPr sz="6100"/>
            </a:lvl5pPr>
            <a:lvl6pPr marL="2743200" lvl="5" indent="-615950">
              <a:spcBef>
                <a:spcPts val="0"/>
              </a:spcBef>
              <a:spcAft>
                <a:spcPts val="0"/>
              </a:spcAft>
              <a:buSzPts val="6100"/>
              <a:buChar char="■"/>
              <a:defRPr sz="6100"/>
            </a:lvl6pPr>
            <a:lvl7pPr marL="3200400" lvl="6" indent="-615950">
              <a:spcBef>
                <a:spcPts val="0"/>
              </a:spcBef>
              <a:spcAft>
                <a:spcPts val="0"/>
              </a:spcAft>
              <a:buSzPts val="6100"/>
              <a:buChar char="●"/>
              <a:defRPr sz="6100"/>
            </a:lvl7pPr>
            <a:lvl8pPr marL="3657600" lvl="7" indent="-615950">
              <a:spcBef>
                <a:spcPts val="0"/>
              </a:spcBef>
              <a:spcAft>
                <a:spcPts val="0"/>
              </a:spcAft>
              <a:buSzPts val="6100"/>
              <a:buChar char="○"/>
              <a:defRPr sz="6100"/>
            </a:lvl8pPr>
            <a:lvl9pPr marL="4114800" lvl="8" indent="-615950">
              <a:spcBef>
                <a:spcPts val="0"/>
              </a:spcBef>
              <a:spcAft>
                <a:spcPts val="0"/>
              </a:spcAft>
              <a:buSzPts val="6100"/>
              <a:buChar char="■"/>
              <a:defRPr sz="6100"/>
            </a:lvl9pPr>
          </a:lstStyle>
          <a:p>
            <a:endParaRPr/>
          </a:p>
        </p:txBody>
      </p:sp>
      <p:sp>
        <p:nvSpPr>
          <p:cNvPr id="31" name="Google Shape;31;p7"/>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621299" y="3717774"/>
            <a:ext cx="21058800" cy="33786000"/>
          </a:xfrm>
          <a:prstGeom prst="rect">
            <a:avLst/>
          </a:prstGeom>
        </p:spPr>
        <p:txBody>
          <a:bodyPr spcFirstLastPara="1" wrap="square" lIns="462325" tIns="462325" rIns="462325" bIns="462325" anchor="ctr" anchorCtr="0">
            <a:normAutofit/>
          </a:bodyPr>
          <a:lstStyle>
            <a:lvl1pPr lvl="0">
              <a:spcBef>
                <a:spcPts val="0"/>
              </a:spcBef>
              <a:spcAft>
                <a:spcPts val="0"/>
              </a:spcAft>
              <a:buSzPts val="24300"/>
              <a:buNone/>
              <a:defRPr sz="24300"/>
            </a:lvl1pPr>
            <a:lvl2pPr lvl="1">
              <a:spcBef>
                <a:spcPts val="0"/>
              </a:spcBef>
              <a:spcAft>
                <a:spcPts val="0"/>
              </a:spcAft>
              <a:buSzPts val="24300"/>
              <a:buNone/>
              <a:defRPr sz="24300"/>
            </a:lvl2pPr>
            <a:lvl3pPr lvl="2">
              <a:spcBef>
                <a:spcPts val="0"/>
              </a:spcBef>
              <a:spcAft>
                <a:spcPts val="0"/>
              </a:spcAft>
              <a:buSzPts val="24300"/>
              <a:buNone/>
              <a:defRPr sz="24300"/>
            </a:lvl3pPr>
            <a:lvl4pPr lvl="3">
              <a:spcBef>
                <a:spcPts val="0"/>
              </a:spcBef>
              <a:spcAft>
                <a:spcPts val="0"/>
              </a:spcAft>
              <a:buSzPts val="24300"/>
              <a:buNone/>
              <a:defRPr sz="24300"/>
            </a:lvl4pPr>
            <a:lvl5pPr lvl="4">
              <a:spcBef>
                <a:spcPts val="0"/>
              </a:spcBef>
              <a:spcAft>
                <a:spcPts val="0"/>
              </a:spcAft>
              <a:buSzPts val="24300"/>
              <a:buNone/>
              <a:defRPr sz="24300"/>
            </a:lvl5pPr>
            <a:lvl6pPr lvl="5">
              <a:spcBef>
                <a:spcPts val="0"/>
              </a:spcBef>
              <a:spcAft>
                <a:spcPts val="0"/>
              </a:spcAft>
              <a:buSzPts val="24300"/>
              <a:buNone/>
              <a:defRPr sz="24300"/>
            </a:lvl6pPr>
            <a:lvl7pPr lvl="6">
              <a:spcBef>
                <a:spcPts val="0"/>
              </a:spcBef>
              <a:spcAft>
                <a:spcPts val="0"/>
              </a:spcAft>
              <a:buSzPts val="24300"/>
              <a:buNone/>
              <a:defRPr sz="24300"/>
            </a:lvl7pPr>
            <a:lvl8pPr lvl="7">
              <a:spcBef>
                <a:spcPts val="0"/>
              </a:spcBef>
              <a:spcAft>
                <a:spcPts val="0"/>
              </a:spcAft>
              <a:buSzPts val="24300"/>
              <a:buNone/>
              <a:defRPr sz="24300"/>
            </a:lvl8pPr>
            <a:lvl9pPr lvl="8">
              <a:spcBef>
                <a:spcPts val="0"/>
              </a:spcBef>
              <a:spcAft>
                <a:spcPts val="0"/>
              </a:spcAft>
              <a:buSzPts val="24300"/>
              <a:buNone/>
              <a:defRPr sz="24300"/>
            </a:lvl9pPr>
          </a:lstStyle>
          <a:p>
            <a:endParaRPr/>
          </a:p>
        </p:txBody>
      </p:sp>
      <p:sp>
        <p:nvSpPr>
          <p:cNvPr id="34" name="Google Shape;34;p8"/>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5120000" y="-1032"/>
            <a:ext cx="15120000" cy="42480000"/>
          </a:xfrm>
          <a:prstGeom prst="rect">
            <a:avLst/>
          </a:prstGeom>
          <a:solidFill>
            <a:schemeClr val="lt2"/>
          </a:solidFill>
          <a:ln>
            <a:noFill/>
          </a:ln>
        </p:spPr>
        <p:txBody>
          <a:bodyPr spcFirstLastPara="1" wrap="square" lIns="462325" tIns="462325" rIns="462325" bIns="4623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878031" y="10184752"/>
            <a:ext cx="13377900" cy="12242100"/>
          </a:xfrm>
          <a:prstGeom prst="rect">
            <a:avLst/>
          </a:prstGeom>
        </p:spPr>
        <p:txBody>
          <a:bodyPr spcFirstLastPara="1" wrap="square" lIns="462325" tIns="462325" rIns="462325" bIns="462325" anchor="b" anchorCtr="0">
            <a:normAutofit/>
          </a:bodyPr>
          <a:lstStyle>
            <a:lvl1pPr lvl="0" algn="ctr">
              <a:spcBef>
                <a:spcPts val="0"/>
              </a:spcBef>
              <a:spcAft>
                <a:spcPts val="0"/>
              </a:spcAft>
              <a:buSzPts val="21200"/>
              <a:buNone/>
              <a:defRPr sz="21200"/>
            </a:lvl1pPr>
            <a:lvl2pPr lvl="1" algn="ctr">
              <a:spcBef>
                <a:spcPts val="0"/>
              </a:spcBef>
              <a:spcAft>
                <a:spcPts val="0"/>
              </a:spcAft>
              <a:buSzPts val="21200"/>
              <a:buNone/>
              <a:defRPr sz="21200"/>
            </a:lvl2pPr>
            <a:lvl3pPr lvl="2" algn="ctr">
              <a:spcBef>
                <a:spcPts val="0"/>
              </a:spcBef>
              <a:spcAft>
                <a:spcPts val="0"/>
              </a:spcAft>
              <a:buSzPts val="21200"/>
              <a:buNone/>
              <a:defRPr sz="21200"/>
            </a:lvl3pPr>
            <a:lvl4pPr lvl="3" algn="ctr">
              <a:spcBef>
                <a:spcPts val="0"/>
              </a:spcBef>
              <a:spcAft>
                <a:spcPts val="0"/>
              </a:spcAft>
              <a:buSzPts val="21200"/>
              <a:buNone/>
              <a:defRPr sz="21200"/>
            </a:lvl4pPr>
            <a:lvl5pPr lvl="4" algn="ctr">
              <a:spcBef>
                <a:spcPts val="0"/>
              </a:spcBef>
              <a:spcAft>
                <a:spcPts val="0"/>
              </a:spcAft>
              <a:buSzPts val="21200"/>
              <a:buNone/>
              <a:defRPr sz="21200"/>
            </a:lvl5pPr>
            <a:lvl6pPr lvl="5" algn="ctr">
              <a:spcBef>
                <a:spcPts val="0"/>
              </a:spcBef>
              <a:spcAft>
                <a:spcPts val="0"/>
              </a:spcAft>
              <a:buSzPts val="21200"/>
              <a:buNone/>
              <a:defRPr sz="21200"/>
            </a:lvl6pPr>
            <a:lvl7pPr lvl="6" algn="ctr">
              <a:spcBef>
                <a:spcPts val="0"/>
              </a:spcBef>
              <a:spcAft>
                <a:spcPts val="0"/>
              </a:spcAft>
              <a:buSzPts val="21200"/>
              <a:buNone/>
              <a:defRPr sz="21200"/>
            </a:lvl7pPr>
            <a:lvl8pPr lvl="7" algn="ctr">
              <a:spcBef>
                <a:spcPts val="0"/>
              </a:spcBef>
              <a:spcAft>
                <a:spcPts val="0"/>
              </a:spcAft>
              <a:buSzPts val="21200"/>
              <a:buNone/>
              <a:defRPr sz="21200"/>
            </a:lvl8pPr>
            <a:lvl9pPr lvl="8" algn="ctr">
              <a:spcBef>
                <a:spcPts val="0"/>
              </a:spcBef>
              <a:spcAft>
                <a:spcPts val="0"/>
              </a:spcAft>
              <a:buSzPts val="21200"/>
              <a:buNone/>
              <a:defRPr sz="21200"/>
            </a:lvl9pPr>
          </a:lstStyle>
          <a:p>
            <a:endParaRPr/>
          </a:p>
        </p:txBody>
      </p:sp>
      <p:sp>
        <p:nvSpPr>
          <p:cNvPr id="38" name="Google Shape;38;p9"/>
          <p:cNvSpPr txBox="1">
            <a:spLocks noGrp="1"/>
          </p:cNvSpPr>
          <p:nvPr>
            <p:ph type="subTitle" idx="1"/>
          </p:nvPr>
        </p:nvSpPr>
        <p:spPr>
          <a:xfrm>
            <a:off x="878031" y="23150506"/>
            <a:ext cx="13377900" cy="10200600"/>
          </a:xfrm>
          <a:prstGeom prst="rect">
            <a:avLst/>
          </a:prstGeom>
        </p:spPr>
        <p:txBody>
          <a:bodyPr spcFirstLastPara="1" wrap="square" lIns="462325" tIns="462325" rIns="462325" bIns="462325" anchor="t" anchorCtr="0">
            <a:normAutofit/>
          </a:bodyPr>
          <a:lstStyle>
            <a:lvl1pPr lvl="0" algn="ctr">
              <a:lnSpc>
                <a:spcPct val="100000"/>
              </a:lnSpc>
              <a:spcBef>
                <a:spcPts val="0"/>
              </a:spcBef>
              <a:spcAft>
                <a:spcPts val="0"/>
              </a:spcAft>
              <a:buSzPts val="10600"/>
              <a:buNone/>
              <a:defRPr sz="10600"/>
            </a:lvl1pPr>
            <a:lvl2pPr lvl="1" algn="ctr">
              <a:lnSpc>
                <a:spcPct val="100000"/>
              </a:lnSpc>
              <a:spcBef>
                <a:spcPts val="0"/>
              </a:spcBef>
              <a:spcAft>
                <a:spcPts val="0"/>
              </a:spcAft>
              <a:buSzPts val="10600"/>
              <a:buNone/>
              <a:defRPr sz="10600"/>
            </a:lvl2pPr>
            <a:lvl3pPr lvl="2" algn="ctr">
              <a:lnSpc>
                <a:spcPct val="100000"/>
              </a:lnSpc>
              <a:spcBef>
                <a:spcPts val="0"/>
              </a:spcBef>
              <a:spcAft>
                <a:spcPts val="0"/>
              </a:spcAft>
              <a:buSzPts val="10600"/>
              <a:buNone/>
              <a:defRPr sz="10600"/>
            </a:lvl3pPr>
            <a:lvl4pPr lvl="3" algn="ctr">
              <a:lnSpc>
                <a:spcPct val="100000"/>
              </a:lnSpc>
              <a:spcBef>
                <a:spcPts val="0"/>
              </a:spcBef>
              <a:spcAft>
                <a:spcPts val="0"/>
              </a:spcAft>
              <a:buSzPts val="10600"/>
              <a:buNone/>
              <a:defRPr sz="10600"/>
            </a:lvl4pPr>
            <a:lvl5pPr lvl="4" algn="ctr">
              <a:lnSpc>
                <a:spcPct val="100000"/>
              </a:lnSpc>
              <a:spcBef>
                <a:spcPts val="0"/>
              </a:spcBef>
              <a:spcAft>
                <a:spcPts val="0"/>
              </a:spcAft>
              <a:buSzPts val="10600"/>
              <a:buNone/>
              <a:defRPr sz="10600"/>
            </a:lvl5pPr>
            <a:lvl6pPr lvl="5" algn="ctr">
              <a:lnSpc>
                <a:spcPct val="100000"/>
              </a:lnSpc>
              <a:spcBef>
                <a:spcPts val="0"/>
              </a:spcBef>
              <a:spcAft>
                <a:spcPts val="0"/>
              </a:spcAft>
              <a:buSzPts val="10600"/>
              <a:buNone/>
              <a:defRPr sz="10600"/>
            </a:lvl6pPr>
            <a:lvl7pPr lvl="6" algn="ctr">
              <a:lnSpc>
                <a:spcPct val="100000"/>
              </a:lnSpc>
              <a:spcBef>
                <a:spcPts val="0"/>
              </a:spcBef>
              <a:spcAft>
                <a:spcPts val="0"/>
              </a:spcAft>
              <a:buSzPts val="10600"/>
              <a:buNone/>
              <a:defRPr sz="10600"/>
            </a:lvl7pPr>
            <a:lvl8pPr lvl="7" algn="ctr">
              <a:lnSpc>
                <a:spcPct val="100000"/>
              </a:lnSpc>
              <a:spcBef>
                <a:spcPts val="0"/>
              </a:spcBef>
              <a:spcAft>
                <a:spcPts val="0"/>
              </a:spcAft>
              <a:buSzPts val="10600"/>
              <a:buNone/>
              <a:defRPr sz="10600"/>
            </a:lvl8pPr>
            <a:lvl9pPr lvl="8" algn="ctr">
              <a:lnSpc>
                <a:spcPct val="100000"/>
              </a:lnSpc>
              <a:spcBef>
                <a:spcPts val="0"/>
              </a:spcBef>
              <a:spcAft>
                <a:spcPts val="0"/>
              </a:spcAft>
              <a:buSzPts val="10600"/>
              <a:buNone/>
              <a:defRPr sz="10600"/>
            </a:lvl9pPr>
          </a:lstStyle>
          <a:p>
            <a:endParaRPr/>
          </a:p>
        </p:txBody>
      </p:sp>
      <p:sp>
        <p:nvSpPr>
          <p:cNvPr id="39" name="Google Shape;39;p9"/>
          <p:cNvSpPr txBox="1">
            <a:spLocks noGrp="1"/>
          </p:cNvSpPr>
          <p:nvPr>
            <p:ph type="body" idx="2"/>
          </p:nvPr>
        </p:nvSpPr>
        <p:spPr>
          <a:xfrm>
            <a:off x="16335354" y="5980112"/>
            <a:ext cx="12689400" cy="30517800"/>
          </a:xfrm>
          <a:prstGeom prst="rect">
            <a:avLst/>
          </a:prstGeom>
        </p:spPr>
        <p:txBody>
          <a:bodyPr spcFirstLastPara="1" wrap="square" lIns="462325" tIns="462325" rIns="462325" bIns="462325" anchor="ctr" anchorCtr="0">
            <a:normAutofit/>
          </a:bodyPr>
          <a:lstStyle>
            <a:lvl1pPr marL="457200" lvl="0" indent="-806450">
              <a:spcBef>
                <a:spcPts val="0"/>
              </a:spcBef>
              <a:spcAft>
                <a:spcPts val="0"/>
              </a:spcAft>
              <a:buSzPts val="9100"/>
              <a:buChar char="●"/>
              <a:defRPr/>
            </a:lvl1pPr>
            <a:lvl2pPr marL="914400" lvl="1" indent="-679450">
              <a:spcBef>
                <a:spcPts val="0"/>
              </a:spcBef>
              <a:spcAft>
                <a:spcPts val="0"/>
              </a:spcAft>
              <a:buSzPts val="7100"/>
              <a:buChar char="○"/>
              <a:defRPr/>
            </a:lvl2pPr>
            <a:lvl3pPr marL="1371600" lvl="2" indent="-679450">
              <a:spcBef>
                <a:spcPts val="0"/>
              </a:spcBef>
              <a:spcAft>
                <a:spcPts val="0"/>
              </a:spcAft>
              <a:buSzPts val="7100"/>
              <a:buChar char="■"/>
              <a:defRPr/>
            </a:lvl3pPr>
            <a:lvl4pPr marL="1828800" lvl="3" indent="-679450">
              <a:spcBef>
                <a:spcPts val="0"/>
              </a:spcBef>
              <a:spcAft>
                <a:spcPts val="0"/>
              </a:spcAft>
              <a:buSzPts val="7100"/>
              <a:buChar char="●"/>
              <a:defRPr/>
            </a:lvl4pPr>
            <a:lvl5pPr marL="2286000" lvl="4" indent="-679450">
              <a:spcBef>
                <a:spcPts val="0"/>
              </a:spcBef>
              <a:spcAft>
                <a:spcPts val="0"/>
              </a:spcAft>
              <a:buSzPts val="7100"/>
              <a:buChar char="○"/>
              <a:defRPr/>
            </a:lvl5pPr>
            <a:lvl6pPr marL="2743200" lvl="5" indent="-679450">
              <a:spcBef>
                <a:spcPts val="0"/>
              </a:spcBef>
              <a:spcAft>
                <a:spcPts val="0"/>
              </a:spcAft>
              <a:buSzPts val="7100"/>
              <a:buChar char="■"/>
              <a:defRPr/>
            </a:lvl6pPr>
            <a:lvl7pPr marL="3200400" lvl="6" indent="-679450">
              <a:spcBef>
                <a:spcPts val="0"/>
              </a:spcBef>
              <a:spcAft>
                <a:spcPts val="0"/>
              </a:spcAft>
              <a:buSzPts val="7100"/>
              <a:buChar char="●"/>
              <a:defRPr/>
            </a:lvl7pPr>
            <a:lvl8pPr marL="3657600" lvl="7" indent="-679450">
              <a:spcBef>
                <a:spcPts val="0"/>
              </a:spcBef>
              <a:spcAft>
                <a:spcPts val="0"/>
              </a:spcAft>
              <a:buSzPts val="7100"/>
              <a:buChar char="○"/>
              <a:defRPr/>
            </a:lvl8pPr>
            <a:lvl9pPr marL="4114800" lvl="8" indent="-679450">
              <a:spcBef>
                <a:spcPts val="0"/>
              </a:spcBef>
              <a:spcAft>
                <a:spcPts val="0"/>
              </a:spcAft>
              <a:buSzPts val="7100"/>
              <a:buChar char="■"/>
              <a:defRPr/>
            </a:lvl9pPr>
          </a:lstStyle>
          <a:p>
            <a:endParaRPr/>
          </a:p>
        </p:txBody>
      </p:sp>
      <p:sp>
        <p:nvSpPr>
          <p:cNvPr id="40" name="Google Shape;40;p9"/>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030819" y="34940182"/>
            <a:ext cx="19838700" cy="4997400"/>
          </a:xfrm>
          <a:prstGeom prst="rect">
            <a:avLst/>
          </a:prstGeom>
        </p:spPr>
        <p:txBody>
          <a:bodyPr spcFirstLastPara="1" wrap="square" lIns="462325" tIns="462325" rIns="462325" bIns="462325" anchor="ctr" anchorCtr="0">
            <a:normAutofit/>
          </a:bodyPr>
          <a:lstStyle>
            <a:lvl1pPr marL="457200" lvl="0" indent="-228600">
              <a:lnSpc>
                <a:spcPct val="100000"/>
              </a:lnSpc>
              <a:spcBef>
                <a:spcPts val="0"/>
              </a:spcBef>
              <a:spcAft>
                <a:spcPts val="0"/>
              </a:spcAft>
              <a:buSzPts val="9100"/>
              <a:buNone/>
              <a:defRPr/>
            </a:lvl1pPr>
          </a:lstStyle>
          <a:p>
            <a:endParaRPr/>
          </a:p>
        </p:txBody>
      </p:sp>
      <p:sp>
        <p:nvSpPr>
          <p:cNvPr id="43" name="Google Shape;43;p10"/>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0819" y="3675447"/>
            <a:ext cx="28178400" cy="4730100"/>
          </a:xfrm>
          <a:prstGeom prst="rect">
            <a:avLst/>
          </a:prstGeom>
          <a:noFill/>
          <a:ln>
            <a:noFill/>
          </a:ln>
        </p:spPr>
        <p:txBody>
          <a:bodyPr spcFirstLastPara="1" wrap="square" lIns="462325" tIns="462325" rIns="462325" bIns="462325" anchor="t" anchorCtr="0">
            <a:normAutofit/>
          </a:bodyPr>
          <a:lstStyle>
            <a:lvl1pPr lvl="0">
              <a:spcBef>
                <a:spcPts val="0"/>
              </a:spcBef>
              <a:spcAft>
                <a:spcPts val="0"/>
              </a:spcAft>
              <a:buClr>
                <a:schemeClr val="dk1"/>
              </a:buClr>
              <a:buSzPts val="14200"/>
              <a:buNone/>
              <a:defRPr sz="14200">
                <a:solidFill>
                  <a:schemeClr val="dk1"/>
                </a:solidFill>
              </a:defRPr>
            </a:lvl1pPr>
            <a:lvl2pPr lvl="1">
              <a:spcBef>
                <a:spcPts val="0"/>
              </a:spcBef>
              <a:spcAft>
                <a:spcPts val="0"/>
              </a:spcAft>
              <a:buClr>
                <a:schemeClr val="dk1"/>
              </a:buClr>
              <a:buSzPts val="14200"/>
              <a:buNone/>
              <a:defRPr sz="14200">
                <a:solidFill>
                  <a:schemeClr val="dk1"/>
                </a:solidFill>
              </a:defRPr>
            </a:lvl2pPr>
            <a:lvl3pPr lvl="2">
              <a:spcBef>
                <a:spcPts val="0"/>
              </a:spcBef>
              <a:spcAft>
                <a:spcPts val="0"/>
              </a:spcAft>
              <a:buClr>
                <a:schemeClr val="dk1"/>
              </a:buClr>
              <a:buSzPts val="14200"/>
              <a:buNone/>
              <a:defRPr sz="14200">
                <a:solidFill>
                  <a:schemeClr val="dk1"/>
                </a:solidFill>
              </a:defRPr>
            </a:lvl3pPr>
            <a:lvl4pPr lvl="3">
              <a:spcBef>
                <a:spcPts val="0"/>
              </a:spcBef>
              <a:spcAft>
                <a:spcPts val="0"/>
              </a:spcAft>
              <a:buClr>
                <a:schemeClr val="dk1"/>
              </a:buClr>
              <a:buSzPts val="14200"/>
              <a:buNone/>
              <a:defRPr sz="14200">
                <a:solidFill>
                  <a:schemeClr val="dk1"/>
                </a:solidFill>
              </a:defRPr>
            </a:lvl4pPr>
            <a:lvl5pPr lvl="4">
              <a:spcBef>
                <a:spcPts val="0"/>
              </a:spcBef>
              <a:spcAft>
                <a:spcPts val="0"/>
              </a:spcAft>
              <a:buClr>
                <a:schemeClr val="dk1"/>
              </a:buClr>
              <a:buSzPts val="14200"/>
              <a:buNone/>
              <a:defRPr sz="14200">
                <a:solidFill>
                  <a:schemeClr val="dk1"/>
                </a:solidFill>
              </a:defRPr>
            </a:lvl5pPr>
            <a:lvl6pPr lvl="5">
              <a:spcBef>
                <a:spcPts val="0"/>
              </a:spcBef>
              <a:spcAft>
                <a:spcPts val="0"/>
              </a:spcAft>
              <a:buClr>
                <a:schemeClr val="dk1"/>
              </a:buClr>
              <a:buSzPts val="14200"/>
              <a:buNone/>
              <a:defRPr sz="14200">
                <a:solidFill>
                  <a:schemeClr val="dk1"/>
                </a:solidFill>
              </a:defRPr>
            </a:lvl6pPr>
            <a:lvl7pPr lvl="6">
              <a:spcBef>
                <a:spcPts val="0"/>
              </a:spcBef>
              <a:spcAft>
                <a:spcPts val="0"/>
              </a:spcAft>
              <a:buClr>
                <a:schemeClr val="dk1"/>
              </a:buClr>
              <a:buSzPts val="14200"/>
              <a:buNone/>
              <a:defRPr sz="14200">
                <a:solidFill>
                  <a:schemeClr val="dk1"/>
                </a:solidFill>
              </a:defRPr>
            </a:lvl7pPr>
            <a:lvl8pPr lvl="7">
              <a:spcBef>
                <a:spcPts val="0"/>
              </a:spcBef>
              <a:spcAft>
                <a:spcPts val="0"/>
              </a:spcAft>
              <a:buClr>
                <a:schemeClr val="dk1"/>
              </a:buClr>
              <a:buSzPts val="14200"/>
              <a:buNone/>
              <a:defRPr sz="14200">
                <a:solidFill>
                  <a:schemeClr val="dk1"/>
                </a:solidFill>
              </a:defRPr>
            </a:lvl8pPr>
            <a:lvl9pPr lvl="8">
              <a:spcBef>
                <a:spcPts val="0"/>
              </a:spcBef>
              <a:spcAft>
                <a:spcPts val="0"/>
              </a:spcAft>
              <a:buClr>
                <a:schemeClr val="dk1"/>
              </a:buClr>
              <a:buSzPts val="14200"/>
              <a:buNone/>
              <a:defRPr sz="14200">
                <a:solidFill>
                  <a:schemeClr val="dk1"/>
                </a:solidFill>
              </a:defRPr>
            </a:lvl9pPr>
          </a:lstStyle>
          <a:p>
            <a:endParaRPr/>
          </a:p>
        </p:txBody>
      </p:sp>
      <p:sp>
        <p:nvSpPr>
          <p:cNvPr id="7" name="Google Shape;7;p1"/>
          <p:cNvSpPr txBox="1">
            <a:spLocks noGrp="1"/>
          </p:cNvSpPr>
          <p:nvPr>
            <p:ph type="body" idx="1"/>
          </p:nvPr>
        </p:nvSpPr>
        <p:spPr>
          <a:xfrm>
            <a:off x="1030819" y="9518254"/>
            <a:ext cx="28178400" cy="28215900"/>
          </a:xfrm>
          <a:prstGeom prst="rect">
            <a:avLst/>
          </a:prstGeom>
          <a:noFill/>
          <a:ln>
            <a:noFill/>
          </a:ln>
        </p:spPr>
        <p:txBody>
          <a:bodyPr spcFirstLastPara="1" wrap="square" lIns="462325" tIns="462325" rIns="462325" bIns="462325" anchor="t" anchorCtr="0">
            <a:normAutofit/>
          </a:bodyPr>
          <a:lstStyle>
            <a:lvl1pPr marL="457200" lvl="0" indent="-806450">
              <a:lnSpc>
                <a:spcPct val="115000"/>
              </a:lnSpc>
              <a:spcBef>
                <a:spcPts val="0"/>
              </a:spcBef>
              <a:spcAft>
                <a:spcPts val="0"/>
              </a:spcAft>
              <a:buClr>
                <a:schemeClr val="dk2"/>
              </a:buClr>
              <a:buSzPts val="9100"/>
              <a:buChar char="●"/>
              <a:defRPr sz="9100">
                <a:solidFill>
                  <a:schemeClr val="dk2"/>
                </a:solidFill>
              </a:defRPr>
            </a:lvl1pPr>
            <a:lvl2pPr marL="914400" lvl="1" indent="-679450">
              <a:lnSpc>
                <a:spcPct val="115000"/>
              </a:lnSpc>
              <a:spcBef>
                <a:spcPts val="0"/>
              </a:spcBef>
              <a:spcAft>
                <a:spcPts val="0"/>
              </a:spcAft>
              <a:buClr>
                <a:schemeClr val="dk2"/>
              </a:buClr>
              <a:buSzPts val="7100"/>
              <a:buChar char="○"/>
              <a:defRPr sz="7100">
                <a:solidFill>
                  <a:schemeClr val="dk2"/>
                </a:solidFill>
              </a:defRPr>
            </a:lvl2pPr>
            <a:lvl3pPr marL="1371600" lvl="2" indent="-679450">
              <a:lnSpc>
                <a:spcPct val="115000"/>
              </a:lnSpc>
              <a:spcBef>
                <a:spcPts val="0"/>
              </a:spcBef>
              <a:spcAft>
                <a:spcPts val="0"/>
              </a:spcAft>
              <a:buClr>
                <a:schemeClr val="dk2"/>
              </a:buClr>
              <a:buSzPts val="7100"/>
              <a:buChar char="■"/>
              <a:defRPr sz="7100">
                <a:solidFill>
                  <a:schemeClr val="dk2"/>
                </a:solidFill>
              </a:defRPr>
            </a:lvl3pPr>
            <a:lvl4pPr marL="1828800" lvl="3" indent="-679450">
              <a:lnSpc>
                <a:spcPct val="115000"/>
              </a:lnSpc>
              <a:spcBef>
                <a:spcPts val="0"/>
              </a:spcBef>
              <a:spcAft>
                <a:spcPts val="0"/>
              </a:spcAft>
              <a:buClr>
                <a:schemeClr val="dk2"/>
              </a:buClr>
              <a:buSzPts val="7100"/>
              <a:buChar char="●"/>
              <a:defRPr sz="7100">
                <a:solidFill>
                  <a:schemeClr val="dk2"/>
                </a:solidFill>
              </a:defRPr>
            </a:lvl4pPr>
            <a:lvl5pPr marL="2286000" lvl="4" indent="-679450">
              <a:lnSpc>
                <a:spcPct val="115000"/>
              </a:lnSpc>
              <a:spcBef>
                <a:spcPts val="0"/>
              </a:spcBef>
              <a:spcAft>
                <a:spcPts val="0"/>
              </a:spcAft>
              <a:buClr>
                <a:schemeClr val="dk2"/>
              </a:buClr>
              <a:buSzPts val="7100"/>
              <a:buChar char="○"/>
              <a:defRPr sz="7100">
                <a:solidFill>
                  <a:schemeClr val="dk2"/>
                </a:solidFill>
              </a:defRPr>
            </a:lvl5pPr>
            <a:lvl6pPr marL="2743200" lvl="5" indent="-679450">
              <a:lnSpc>
                <a:spcPct val="115000"/>
              </a:lnSpc>
              <a:spcBef>
                <a:spcPts val="0"/>
              </a:spcBef>
              <a:spcAft>
                <a:spcPts val="0"/>
              </a:spcAft>
              <a:buClr>
                <a:schemeClr val="dk2"/>
              </a:buClr>
              <a:buSzPts val="7100"/>
              <a:buChar char="■"/>
              <a:defRPr sz="7100">
                <a:solidFill>
                  <a:schemeClr val="dk2"/>
                </a:solidFill>
              </a:defRPr>
            </a:lvl6pPr>
            <a:lvl7pPr marL="3200400" lvl="6" indent="-679450">
              <a:lnSpc>
                <a:spcPct val="115000"/>
              </a:lnSpc>
              <a:spcBef>
                <a:spcPts val="0"/>
              </a:spcBef>
              <a:spcAft>
                <a:spcPts val="0"/>
              </a:spcAft>
              <a:buClr>
                <a:schemeClr val="dk2"/>
              </a:buClr>
              <a:buSzPts val="7100"/>
              <a:buChar char="●"/>
              <a:defRPr sz="7100">
                <a:solidFill>
                  <a:schemeClr val="dk2"/>
                </a:solidFill>
              </a:defRPr>
            </a:lvl7pPr>
            <a:lvl8pPr marL="3657600" lvl="7" indent="-679450">
              <a:lnSpc>
                <a:spcPct val="115000"/>
              </a:lnSpc>
              <a:spcBef>
                <a:spcPts val="0"/>
              </a:spcBef>
              <a:spcAft>
                <a:spcPts val="0"/>
              </a:spcAft>
              <a:buClr>
                <a:schemeClr val="dk2"/>
              </a:buClr>
              <a:buSzPts val="7100"/>
              <a:buChar char="○"/>
              <a:defRPr sz="7100">
                <a:solidFill>
                  <a:schemeClr val="dk2"/>
                </a:solidFill>
              </a:defRPr>
            </a:lvl8pPr>
            <a:lvl9pPr marL="4114800" lvl="8" indent="-679450">
              <a:lnSpc>
                <a:spcPct val="115000"/>
              </a:lnSpc>
              <a:spcBef>
                <a:spcPts val="0"/>
              </a:spcBef>
              <a:spcAft>
                <a:spcPts val="0"/>
              </a:spcAft>
              <a:buClr>
                <a:schemeClr val="dk2"/>
              </a:buClr>
              <a:buSzPts val="7100"/>
              <a:buChar char="■"/>
              <a:defRPr sz="7100">
                <a:solidFill>
                  <a:schemeClr val="dk2"/>
                </a:solidFill>
              </a:defRPr>
            </a:lvl9pPr>
          </a:lstStyle>
          <a:p>
            <a:endParaRPr/>
          </a:p>
        </p:txBody>
      </p:sp>
      <p:sp>
        <p:nvSpPr>
          <p:cNvPr id="8" name="Google Shape;8;p1"/>
          <p:cNvSpPr txBox="1">
            <a:spLocks noGrp="1"/>
          </p:cNvSpPr>
          <p:nvPr>
            <p:ph type="sldNum" idx="12"/>
          </p:nvPr>
        </p:nvSpPr>
        <p:spPr>
          <a:xfrm>
            <a:off x="28019152" y="38513357"/>
            <a:ext cx="1814700" cy="3250800"/>
          </a:xfrm>
          <a:prstGeom prst="rect">
            <a:avLst/>
          </a:prstGeom>
          <a:noFill/>
          <a:ln>
            <a:noFill/>
          </a:ln>
        </p:spPr>
        <p:txBody>
          <a:bodyPr spcFirstLastPara="1" wrap="square" lIns="462325" tIns="462325" rIns="462325" bIns="462325" anchor="ctr" anchorCtr="0">
            <a:normAutofit/>
          </a:bodyPr>
          <a:lstStyle>
            <a:lvl1pPr lvl="0" algn="r">
              <a:buNone/>
              <a:defRPr sz="5100">
                <a:solidFill>
                  <a:schemeClr val="dk2"/>
                </a:solidFill>
              </a:defRPr>
            </a:lvl1pPr>
            <a:lvl2pPr lvl="1" algn="r">
              <a:buNone/>
              <a:defRPr sz="5100">
                <a:solidFill>
                  <a:schemeClr val="dk2"/>
                </a:solidFill>
              </a:defRPr>
            </a:lvl2pPr>
            <a:lvl3pPr lvl="2" algn="r">
              <a:buNone/>
              <a:defRPr sz="5100">
                <a:solidFill>
                  <a:schemeClr val="dk2"/>
                </a:solidFill>
              </a:defRPr>
            </a:lvl3pPr>
            <a:lvl4pPr lvl="3" algn="r">
              <a:buNone/>
              <a:defRPr sz="5100">
                <a:solidFill>
                  <a:schemeClr val="dk2"/>
                </a:solidFill>
              </a:defRPr>
            </a:lvl4pPr>
            <a:lvl5pPr lvl="4" algn="r">
              <a:buNone/>
              <a:defRPr sz="5100">
                <a:solidFill>
                  <a:schemeClr val="dk2"/>
                </a:solidFill>
              </a:defRPr>
            </a:lvl5pPr>
            <a:lvl6pPr lvl="5" algn="r">
              <a:buNone/>
              <a:defRPr sz="5100">
                <a:solidFill>
                  <a:schemeClr val="dk2"/>
                </a:solidFill>
              </a:defRPr>
            </a:lvl6pPr>
            <a:lvl7pPr lvl="6" algn="r">
              <a:buNone/>
              <a:defRPr sz="5100">
                <a:solidFill>
                  <a:schemeClr val="dk2"/>
                </a:solidFill>
              </a:defRPr>
            </a:lvl7pPr>
            <a:lvl8pPr lvl="7" algn="r">
              <a:buNone/>
              <a:defRPr sz="5100">
                <a:solidFill>
                  <a:schemeClr val="dk2"/>
                </a:solidFill>
              </a:defRPr>
            </a:lvl8pPr>
            <a:lvl9pPr lvl="8" algn="r">
              <a:buNone/>
              <a:defRPr sz="51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45375" y="230250"/>
            <a:ext cx="29643900" cy="3338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100">
              <a:solidFill>
                <a:schemeClr val="dk2"/>
              </a:solidFill>
            </a:endParaRPr>
          </a:p>
        </p:txBody>
      </p:sp>
      <p:sp>
        <p:nvSpPr>
          <p:cNvPr id="55" name="Google Shape;55;p13"/>
          <p:cNvSpPr txBox="1"/>
          <p:nvPr/>
        </p:nvSpPr>
        <p:spPr>
          <a:xfrm>
            <a:off x="0" y="0"/>
            <a:ext cx="30240000" cy="4088700"/>
          </a:xfrm>
          <a:prstGeom prst="rect">
            <a:avLst/>
          </a:prstGeom>
          <a:solidFill>
            <a:srgbClr val="07345E"/>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6200" b="1">
                <a:solidFill>
                  <a:schemeClr val="lt1"/>
                </a:solidFill>
                <a:latin typeface="Times New Roman"/>
                <a:ea typeface="Times New Roman"/>
                <a:cs typeface="Times New Roman"/>
                <a:sym typeface="Times New Roman"/>
              </a:rPr>
              <a:t>       Dominant Modes of Indian Summer Monsoon Variability over </a:t>
            </a:r>
            <a:endParaRPr sz="6200" b="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Font typeface="Arial"/>
              <a:buNone/>
            </a:pPr>
            <a:r>
              <a:rPr lang="en-GB" sz="6200" b="1">
                <a:solidFill>
                  <a:schemeClr val="lt1"/>
                </a:solidFill>
                <a:latin typeface="Times New Roman"/>
                <a:ea typeface="Times New Roman"/>
                <a:cs typeface="Times New Roman"/>
                <a:sym typeface="Times New Roman"/>
              </a:rPr>
              <a:t>Homogeneous Rainfall Regions</a:t>
            </a:r>
            <a:endParaRPr sz="1300">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Font typeface="Arial"/>
              <a:buNone/>
            </a:pPr>
            <a:r>
              <a:rPr lang="en-GB" sz="5400" i="1">
                <a:solidFill>
                  <a:schemeClr val="lt1"/>
                </a:solidFill>
                <a:latin typeface="Times New Roman"/>
                <a:ea typeface="Times New Roman"/>
                <a:cs typeface="Times New Roman"/>
                <a:sym typeface="Times New Roman"/>
              </a:rPr>
              <a:t>PJ Alice Jeeva¹, Sukumaran Sandeep¹ and Sarvesh Dubey¹</a:t>
            </a:r>
            <a:endParaRPr sz="5400" i="1">
              <a:solidFill>
                <a:schemeClr val="lt1"/>
              </a:solidFill>
              <a:latin typeface="Times New Roman"/>
              <a:ea typeface="Times New Roman"/>
              <a:cs typeface="Times New Roman"/>
              <a:sym typeface="Times New Roman"/>
            </a:endParaRPr>
          </a:p>
          <a:p>
            <a:pPr marL="457200" lvl="0" indent="0" algn="ctr" rtl="0">
              <a:lnSpc>
                <a:spcPct val="80000"/>
              </a:lnSpc>
              <a:spcBef>
                <a:spcPts val="0"/>
              </a:spcBef>
              <a:spcAft>
                <a:spcPts val="0"/>
              </a:spcAft>
              <a:buClr>
                <a:schemeClr val="dk1"/>
              </a:buClr>
              <a:buSzPts val="1100"/>
              <a:buFont typeface="Arial"/>
              <a:buNone/>
            </a:pPr>
            <a:r>
              <a:rPr lang="en-GB" sz="5400" i="1">
                <a:solidFill>
                  <a:schemeClr val="lt1"/>
                </a:solidFill>
                <a:latin typeface="Times New Roman"/>
                <a:ea typeface="Times New Roman"/>
                <a:cs typeface="Times New Roman"/>
                <a:sym typeface="Times New Roman"/>
              </a:rPr>
              <a:t>¹</a:t>
            </a:r>
            <a:r>
              <a:rPr lang="en-GB" sz="4000" i="1">
                <a:solidFill>
                  <a:schemeClr val="lt1"/>
                </a:solidFill>
                <a:latin typeface="Times New Roman"/>
                <a:ea typeface="Times New Roman"/>
                <a:cs typeface="Times New Roman"/>
                <a:sym typeface="Times New Roman"/>
              </a:rPr>
              <a:t>Centre for Atmospheric Science, IIT Delhi, New Delhi, 110016, India  Email: asz228434@cas.iitd.ac.in</a:t>
            </a:r>
            <a:endParaRPr sz="4000" i="1">
              <a:solidFill>
                <a:schemeClr val="lt1"/>
              </a:solidFill>
              <a:latin typeface="Times New Roman"/>
              <a:ea typeface="Times New Roman"/>
              <a:cs typeface="Times New Roman"/>
              <a:sym typeface="Times New Roman"/>
            </a:endParaRPr>
          </a:p>
        </p:txBody>
      </p:sp>
      <p:sp>
        <p:nvSpPr>
          <p:cNvPr id="56" name="Google Shape;56;p13"/>
          <p:cNvSpPr txBox="1"/>
          <p:nvPr/>
        </p:nvSpPr>
        <p:spPr>
          <a:xfrm>
            <a:off x="0" y="41871900"/>
            <a:ext cx="30240000" cy="608100"/>
          </a:xfrm>
          <a:prstGeom prst="rect">
            <a:avLst/>
          </a:prstGeom>
          <a:solidFill>
            <a:srgbClr val="07376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100">
              <a:solidFill>
                <a:schemeClr val="dk2"/>
              </a:solidFill>
            </a:endParaRPr>
          </a:p>
        </p:txBody>
      </p:sp>
      <p:pic>
        <p:nvPicPr>
          <p:cNvPr id="57" name="Google Shape;57;p13"/>
          <p:cNvPicPr preferRelativeResize="0"/>
          <p:nvPr/>
        </p:nvPicPr>
        <p:blipFill>
          <a:blip r:embed="rId5">
            <a:alphaModFix/>
          </a:blip>
          <a:stretch>
            <a:fillRect/>
          </a:stretch>
        </p:blipFill>
        <p:spPr>
          <a:xfrm>
            <a:off x="770175" y="375000"/>
            <a:ext cx="3193950" cy="3193950"/>
          </a:xfrm>
          <a:prstGeom prst="rect">
            <a:avLst/>
          </a:prstGeom>
          <a:noFill/>
          <a:ln>
            <a:noFill/>
          </a:ln>
        </p:spPr>
      </p:pic>
      <p:sp>
        <p:nvSpPr>
          <p:cNvPr id="58" name="Google Shape;58;p13"/>
          <p:cNvSpPr txBox="1"/>
          <p:nvPr/>
        </p:nvSpPr>
        <p:spPr>
          <a:xfrm>
            <a:off x="95250" y="4222050"/>
            <a:ext cx="14929500" cy="815700"/>
          </a:xfrm>
          <a:prstGeom prst="rect">
            <a:avLst/>
          </a:prstGeom>
          <a:solidFill>
            <a:srgbClr val="EFEFEF"/>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4100" b="1">
                <a:solidFill>
                  <a:srgbClr val="1C4587"/>
                </a:solidFill>
                <a:latin typeface="Times New Roman"/>
                <a:ea typeface="Times New Roman"/>
                <a:cs typeface="Times New Roman"/>
                <a:sym typeface="Times New Roman"/>
              </a:rPr>
              <a:t>Introduction</a:t>
            </a:r>
            <a:endParaRPr sz="4100" b="1">
              <a:solidFill>
                <a:srgbClr val="1C4587"/>
              </a:solidFill>
              <a:latin typeface="Times New Roman"/>
              <a:ea typeface="Times New Roman"/>
              <a:cs typeface="Times New Roman"/>
              <a:sym typeface="Times New Roman"/>
            </a:endParaRPr>
          </a:p>
        </p:txBody>
      </p:sp>
      <p:sp>
        <p:nvSpPr>
          <p:cNvPr id="59" name="Google Shape;59;p13"/>
          <p:cNvSpPr txBox="1"/>
          <p:nvPr/>
        </p:nvSpPr>
        <p:spPr>
          <a:xfrm>
            <a:off x="190500" y="5292550"/>
            <a:ext cx="14834400" cy="985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600">
                <a:latin typeface="Calibri"/>
                <a:ea typeface="Calibri"/>
                <a:cs typeface="Calibri"/>
                <a:sym typeface="Calibri"/>
              </a:rPr>
              <a:t>ISM exhibits significant variability on various spatial and temporal scales; the temporal scales of variability typically range from sub-seasonal to interdecadal scale</a:t>
            </a:r>
            <a:endParaRPr sz="2600">
              <a:latin typeface="Calibri"/>
              <a:ea typeface="Calibri"/>
              <a:cs typeface="Calibri"/>
              <a:sym typeface="Calibri"/>
            </a:endParaRPr>
          </a:p>
        </p:txBody>
      </p:sp>
      <p:sp>
        <p:nvSpPr>
          <p:cNvPr id="60" name="Google Shape;60;p13"/>
          <p:cNvSpPr/>
          <p:nvPr/>
        </p:nvSpPr>
        <p:spPr>
          <a:xfrm>
            <a:off x="345368" y="7073608"/>
            <a:ext cx="3924000" cy="692400"/>
          </a:xfrm>
          <a:prstGeom prst="ellipse">
            <a:avLst/>
          </a:prstGeom>
          <a:solidFill>
            <a:srgbClr val="CFE2F3"/>
          </a:solidFill>
          <a:ln w="9525" cap="flat" cmpd="sng">
            <a:solidFill>
              <a:srgbClr val="695D46"/>
            </a:solidFill>
            <a:prstDash val="solid"/>
            <a:round/>
            <a:headEnd type="none" w="sm" len="sm"/>
            <a:tailEnd type="none" w="sm" len="sm"/>
          </a:ln>
        </p:spPr>
        <p:txBody>
          <a:bodyPr spcFirstLastPara="1" wrap="square" lIns="85475" tIns="85475" rIns="85475" bIns="85475" anchor="ctr" anchorCtr="0">
            <a:noAutofit/>
          </a:bodyPr>
          <a:lstStyle/>
          <a:p>
            <a:pPr marL="0" lvl="0" indent="0" algn="ctr" rtl="0">
              <a:spcBef>
                <a:spcPts val="0"/>
              </a:spcBef>
              <a:spcAft>
                <a:spcPts val="0"/>
              </a:spcAft>
              <a:buNone/>
            </a:pPr>
            <a:r>
              <a:rPr lang="en-GB" sz="1900" b="1"/>
              <a:t>Subseasonal variability of ISM</a:t>
            </a:r>
            <a:endParaRPr sz="1900" b="1"/>
          </a:p>
        </p:txBody>
      </p:sp>
      <p:cxnSp>
        <p:nvCxnSpPr>
          <p:cNvPr id="61" name="Google Shape;61;p13"/>
          <p:cNvCxnSpPr>
            <a:stCxn id="60" idx="6"/>
          </p:cNvCxnSpPr>
          <p:nvPr/>
        </p:nvCxnSpPr>
        <p:spPr>
          <a:xfrm rot="10800000" flipH="1">
            <a:off x="4269368" y="7061608"/>
            <a:ext cx="391200" cy="358200"/>
          </a:xfrm>
          <a:prstGeom prst="straightConnector1">
            <a:avLst/>
          </a:prstGeom>
          <a:noFill/>
          <a:ln w="28575" cap="flat" cmpd="sng">
            <a:solidFill>
              <a:srgbClr val="695D46"/>
            </a:solidFill>
            <a:prstDash val="solid"/>
            <a:round/>
            <a:headEnd type="none" w="med" len="med"/>
            <a:tailEnd type="triangle" w="med" len="med"/>
          </a:ln>
        </p:spPr>
      </p:cxnSp>
      <p:cxnSp>
        <p:nvCxnSpPr>
          <p:cNvPr id="62" name="Google Shape;62;p13"/>
          <p:cNvCxnSpPr>
            <a:stCxn id="60" idx="6"/>
          </p:cNvCxnSpPr>
          <p:nvPr/>
        </p:nvCxnSpPr>
        <p:spPr>
          <a:xfrm>
            <a:off x="4269368" y="7419808"/>
            <a:ext cx="428400" cy="591600"/>
          </a:xfrm>
          <a:prstGeom prst="straightConnector1">
            <a:avLst/>
          </a:prstGeom>
          <a:noFill/>
          <a:ln w="28575" cap="flat" cmpd="sng">
            <a:solidFill>
              <a:srgbClr val="695D46"/>
            </a:solidFill>
            <a:prstDash val="solid"/>
            <a:round/>
            <a:headEnd type="none" w="med" len="med"/>
            <a:tailEnd type="triangle" w="med" len="med"/>
          </a:ln>
        </p:spPr>
      </p:cxnSp>
      <p:sp>
        <p:nvSpPr>
          <p:cNvPr id="63" name="Google Shape;63;p13"/>
          <p:cNvSpPr/>
          <p:nvPr/>
        </p:nvSpPr>
        <p:spPr>
          <a:xfrm>
            <a:off x="4695684" y="6713556"/>
            <a:ext cx="2112900" cy="692400"/>
          </a:xfrm>
          <a:prstGeom prst="roundRect">
            <a:avLst>
              <a:gd name="adj" fmla="val 16667"/>
            </a:avLst>
          </a:prstGeom>
          <a:solidFill>
            <a:srgbClr val="FCE5CD"/>
          </a:solidFill>
          <a:ln w="9525" cap="flat" cmpd="sng">
            <a:solidFill>
              <a:srgbClr val="695D46"/>
            </a:solidFill>
            <a:prstDash val="solid"/>
            <a:round/>
            <a:headEnd type="none" w="sm" len="sm"/>
            <a:tailEnd type="none" w="sm" len="sm"/>
          </a:ln>
        </p:spPr>
        <p:txBody>
          <a:bodyPr spcFirstLastPara="1" wrap="square" lIns="85475" tIns="85475" rIns="85475" bIns="85475" anchor="ctr" anchorCtr="0">
            <a:noAutofit/>
          </a:bodyPr>
          <a:lstStyle/>
          <a:p>
            <a:pPr marL="0" lvl="0" indent="0" algn="ctr" rtl="0">
              <a:spcBef>
                <a:spcPts val="0"/>
              </a:spcBef>
              <a:spcAft>
                <a:spcPts val="0"/>
              </a:spcAft>
              <a:buNone/>
            </a:pPr>
            <a:r>
              <a:rPr lang="en-GB" sz="1600" b="1"/>
              <a:t>Synoptic scale</a:t>
            </a:r>
            <a:endParaRPr sz="1600" b="1"/>
          </a:p>
          <a:p>
            <a:pPr marL="0" lvl="0" indent="0" algn="ctr" rtl="0">
              <a:spcBef>
                <a:spcPts val="0"/>
              </a:spcBef>
              <a:spcAft>
                <a:spcPts val="0"/>
              </a:spcAft>
              <a:buNone/>
            </a:pPr>
            <a:r>
              <a:rPr lang="en-GB" sz="1600" b="1"/>
              <a:t>(2-7 days)</a:t>
            </a:r>
            <a:endParaRPr sz="2000" b="1"/>
          </a:p>
        </p:txBody>
      </p:sp>
      <p:sp>
        <p:nvSpPr>
          <p:cNvPr id="64" name="Google Shape;64;p13"/>
          <p:cNvSpPr/>
          <p:nvPr/>
        </p:nvSpPr>
        <p:spPr>
          <a:xfrm>
            <a:off x="4695692" y="7527989"/>
            <a:ext cx="2093100" cy="682500"/>
          </a:xfrm>
          <a:prstGeom prst="roundRect">
            <a:avLst>
              <a:gd name="adj" fmla="val 16667"/>
            </a:avLst>
          </a:prstGeom>
          <a:solidFill>
            <a:srgbClr val="FCE5CD"/>
          </a:solidFill>
          <a:ln w="9525" cap="flat" cmpd="sng">
            <a:solidFill>
              <a:srgbClr val="695D46"/>
            </a:solidFill>
            <a:prstDash val="solid"/>
            <a:round/>
            <a:headEnd type="none" w="sm" len="sm"/>
            <a:tailEnd type="none" w="sm" len="sm"/>
          </a:ln>
        </p:spPr>
        <p:txBody>
          <a:bodyPr spcFirstLastPara="1" wrap="square" lIns="85475" tIns="85475" rIns="85475" bIns="85475" anchor="ctr" anchorCtr="0">
            <a:noAutofit/>
          </a:bodyPr>
          <a:lstStyle/>
          <a:p>
            <a:pPr marL="0" lvl="0" indent="0" algn="ctr" rtl="0">
              <a:spcBef>
                <a:spcPts val="0"/>
              </a:spcBef>
              <a:spcAft>
                <a:spcPts val="0"/>
              </a:spcAft>
              <a:buNone/>
            </a:pPr>
            <a:r>
              <a:rPr lang="en-GB" sz="1500" b="1"/>
              <a:t>Intra-seasonal scale</a:t>
            </a:r>
            <a:endParaRPr sz="1500" b="1"/>
          </a:p>
          <a:p>
            <a:pPr marL="0" lvl="0" indent="0" algn="ctr" rtl="0">
              <a:spcBef>
                <a:spcPts val="0"/>
              </a:spcBef>
              <a:spcAft>
                <a:spcPts val="0"/>
              </a:spcAft>
              <a:buNone/>
            </a:pPr>
            <a:r>
              <a:rPr lang="en-GB" sz="1500" b="1"/>
              <a:t>(30-60 days)</a:t>
            </a:r>
            <a:endParaRPr sz="1500" b="1"/>
          </a:p>
        </p:txBody>
      </p:sp>
      <p:cxnSp>
        <p:nvCxnSpPr>
          <p:cNvPr id="65" name="Google Shape;65;p13"/>
          <p:cNvCxnSpPr/>
          <p:nvPr/>
        </p:nvCxnSpPr>
        <p:spPr>
          <a:xfrm>
            <a:off x="6783006" y="7045999"/>
            <a:ext cx="403500" cy="27600"/>
          </a:xfrm>
          <a:prstGeom prst="straightConnector1">
            <a:avLst/>
          </a:prstGeom>
          <a:noFill/>
          <a:ln w="28575" cap="flat" cmpd="sng">
            <a:solidFill>
              <a:srgbClr val="695D46"/>
            </a:solidFill>
            <a:prstDash val="solid"/>
            <a:round/>
            <a:headEnd type="none" w="med" len="med"/>
            <a:tailEnd type="triangle" w="med" len="med"/>
          </a:ln>
        </p:spPr>
      </p:cxnSp>
      <p:sp>
        <p:nvSpPr>
          <p:cNvPr id="66" name="Google Shape;66;p13"/>
          <p:cNvSpPr txBox="1"/>
          <p:nvPr/>
        </p:nvSpPr>
        <p:spPr>
          <a:xfrm>
            <a:off x="7023275" y="6732138"/>
            <a:ext cx="2713500" cy="634500"/>
          </a:xfrm>
          <a:prstGeom prst="rect">
            <a:avLst/>
          </a:prstGeom>
          <a:noFill/>
          <a:ln>
            <a:noFill/>
          </a:ln>
        </p:spPr>
        <p:txBody>
          <a:bodyPr spcFirstLastPara="1" wrap="square" lIns="85475" tIns="85475" rIns="85475" bIns="85475" anchor="t" anchorCtr="0">
            <a:spAutoFit/>
          </a:bodyPr>
          <a:lstStyle/>
          <a:p>
            <a:pPr marL="0" lvl="0" indent="0" algn="ctr" rtl="0">
              <a:spcBef>
                <a:spcPts val="0"/>
              </a:spcBef>
              <a:spcAft>
                <a:spcPts val="0"/>
              </a:spcAft>
              <a:buNone/>
            </a:pPr>
            <a:r>
              <a:rPr lang="en-GB" sz="1500" b="1">
                <a:solidFill>
                  <a:srgbClr val="31538F"/>
                </a:solidFill>
              </a:rPr>
              <a:t>Monsoon Low Pressure Systems (LPSs)</a:t>
            </a:r>
            <a:endParaRPr sz="1500" b="1">
              <a:solidFill>
                <a:srgbClr val="31538F"/>
              </a:solidFill>
            </a:endParaRPr>
          </a:p>
        </p:txBody>
      </p:sp>
      <p:cxnSp>
        <p:nvCxnSpPr>
          <p:cNvPr id="67" name="Google Shape;67;p13"/>
          <p:cNvCxnSpPr>
            <a:stCxn id="64" idx="3"/>
          </p:cNvCxnSpPr>
          <p:nvPr/>
        </p:nvCxnSpPr>
        <p:spPr>
          <a:xfrm rot="10800000" flipH="1">
            <a:off x="6788792" y="7863539"/>
            <a:ext cx="391800" cy="5700"/>
          </a:xfrm>
          <a:prstGeom prst="straightConnector1">
            <a:avLst/>
          </a:prstGeom>
          <a:noFill/>
          <a:ln w="28575" cap="flat" cmpd="sng">
            <a:solidFill>
              <a:srgbClr val="695D46"/>
            </a:solidFill>
            <a:prstDash val="solid"/>
            <a:round/>
            <a:headEnd type="none" w="med" len="med"/>
            <a:tailEnd type="triangle" w="med" len="med"/>
          </a:ln>
        </p:spPr>
      </p:cxnSp>
      <p:sp>
        <p:nvSpPr>
          <p:cNvPr id="68" name="Google Shape;68;p13"/>
          <p:cNvSpPr txBox="1"/>
          <p:nvPr/>
        </p:nvSpPr>
        <p:spPr>
          <a:xfrm>
            <a:off x="6855923" y="7528024"/>
            <a:ext cx="2880600" cy="634500"/>
          </a:xfrm>
          <a:prstGeom prst="rect">
            <a:avLst/>
          </a:prstGeom>
          <a:noFill/>
          <a:ln>
            <a:noFill/>
          </a:ln>
        </p:spPr>
        <p:txBody>
          <a:bodyPr spcFirstLastPara="1" wrap="square" lIns="85475" tIns="85475" rIns="85475" bIns="85475" anchor="t" anchorCtr="0">
            <a:spAutoFit/>
          </a:bodyPr>
          <a:lstStyle/>
          <a:p>
            <a:pPr marL="0" lvl="0" indent="0" algn="ctr" rtl="0">
              <a:spcBef>
                <a:spcPts val="0"/>
              </a:spcBef>
              <a:spcAft>
                <a:spcPts val="0"/>
              </a:spcAft>
              <a:buNone/>
            </a:pPr>
            <a:r>
              <a:rPr lang="en-GB" sz="1500" b="1">
                <a:solidFill>
                  <a:srgbClr val="31538F"/>
                </a:solidFill>
              </a:rPr>
              <a:t>Monsoon Intraseasonal Oscillation (MISO)</a:t>
            </a:r>
            <a:endParaRPr sz="1500" b="1">
              <a:solidFill>
                <a:srgbClr val="31538F"/>
              </a:solidFill>
            </a:endParaRPr>
          </a:p>
        </p:txBody>
      </p:sp>
      <p:sp>
        <p:nvSpPr>
          <p:cNvPr id="69" name="Google Shape;69;p13"/>
          <p:cNvSpPr txBox="1"/>
          <p:nvPr/>
        </p:nvSpPr>
        <p:spPr>
          <a:xfrm>
            <a:off x="10096500" y="11521675"/>
            <a:ext cx="4476900" cy="591600"/>
          </a:xfrm>
          <a:prstGeom prst="rect">
            <a:avLst/>
          </a:prstGeom>
          <a:noFill/>
          <a:ln>
            <a:noFill/>
          </a:ln>
        </p:spPr>
        <p:txBody>
          <a:bodyPr spcFirstLastPara="1" wrap="square" lIns="85475" tIns="85475" rIns="85475" bIns="85475" anchor="t" anchorCtr="0">
            <a:noAutofit/>
          </a:bodyPr>
          <a:lstStyle/>
          <a:p>
            <a:pPr marL="0" lvl="0" indent="0" algn="just" rtl="0">
              <a:spcBef>
                <a:spcPts val="0"/>
              </a:spcBef>
              <a:spcAft>
                <a:spcPts val="0"/>
              </a:spcAft>
              <a:buNone/>
            </a:pPr>
            <a:r>
              <a:rPr lang="en-GB" sz="1700" b="1" i="1">
                <a:solidFill>
                  <a:schemeClr val="dk1"/>
                </a:solidFill>
                <a:latin typeface="Calibri"/>
                <a:ea typeface="Calibri"/>
                <a:cs typeface="Calibri"/>
                <a:sym typeface="Calibri"/>
              </a:rPr>
              <a:t>Figure 1.</a:t>
            </a:r>
            <a:r>
              <a:rPr lang="en-GB" sz="1700" i="1">
                <a:solidFill>
                  <a:schemeClr val="dk1"/>
                </a:solidFill>
                <a:latin typeface="Calibri"/>
                <a:ea typeface="Calibri"/>
                <a:cs typeface="Calibri"/>
                <a:sym typeface="Calibri"/>
              </a:rPr>
              <a:t> IMD defined homogeneous rainfall regions of India used for the study</a:t>
            </a:r>
            <a:r>
              <a:rPr lang="en-GB" sz="1700" b="1" i="1">
                <a:solidFill>
                  <a:schemeClr val="dk1"/>
                </a:solidFill>
                <a:latin typeface="Calibri"/>
                <a:ea typeface="Calibri"/>
                <a:cs typeface="Calibri"/>
                <a:sym typeface="Calibri"/>
              </a:rPr>
              <a:t> </a:t>
            </a:r>
            <a:endParaRPr sz="1700" b="1" i="1">
              <a:solidFill>
                <a:schemeClr val="dk1"/>
              </a:solidFill>
              <a:latin typeface="Calibri"/>
              <a:ea typeface="Calibri"/>
              <a:cs typeface="Calibri"/>
              <a:sym typeface="Calibri"/>
            </a:endParaRPr>
          </a:p>
        </p:txBody>
      </p:sp>
      <p:sp>
        <p:nvSpPr>
          <p:cNvPr id="70" name="Google Shape;70;p13"/>
          <p:cNvSpPr txBox="1"/>
          <p:nvPr/>
        </p:nvSpPr>
        <p:spPr>
          <a:xfrm>
            <a:off x="190500" y="8477250"/>
            <a:ext cx="9277200" cy="3577200"/>
          </a:xfrm>
          <a:prstGeom prst="rect">
            <a:avLst/>
          </a:prstGeom>
          <a:noFill/>
          <a:ln>
            <a:noFill/>
          </a:ln>
        </p:spPr>
        <p:txBody>
          <a:bodyPr spcFirstLastPara="1" wrap="square" lIns="91425" tIns="91425" rIns="91425" bIns="91425" anchor="t" anchorCtr="0">
            <a:spAutoFit/>
          </a:bodyPr>
          <a:lstStyle/>
          <a:p>
            <a:pPr marL="431800" lvl="0" indent="-381000" algn="just" rtl="0">
              <a:lnSpc>
                <a:spcPct val="115000"/>
              </a:lnSpc>
              <a:spcBef>
                <a:spcPts val="0"/>
              </a:spcBef>
              <a:spcAft>
                <a:spcPts val="0"/>
              </a:spcAft>
              <a:buClr>
                <a:schemeClr val="dk1"/>
              </a:buClr>
              <a:buSzPts val="2600"/>
              <a:buFont typeface="Calibri"/>
              <a:buChar char="★"/>
            </a:pPr>
            <a:r>
              <a:rPr lang="en-GB" sz="2600">
                <a:solidFill>
                  <a:schemeClr val="dk1"/>
                </a:solidFill>
                <a:latin typeface="Calibri"/>
                <a:ea typeface="Calibri"/>
                <a:cs typeface="Calibri"/>
                <a:sym typeface="Calibri"/>
              </a:rPr>
              <a:t>Regional studies of the ISM rainfall are vital for several purposes in agriculture and water management. Where those provide significant contributions to the Indian economy.</a:t>
            </a:r>
            <a:endParaRPr sz="2600">
              <a:solidFill>
                <a:schemeClr val="dk1"/>
              </a:solidFill>
              <a:latin typeface="Calibri"/>
              <a:ea typeface="Calibri"/>
              <a:cs typeface="Calibri"/>
              <a:sym typeface="Calibri"/>
            </a:endParaRPr>
          </a:p>
          <a:p>
            <a:pPr marL="431800" lvl="0" indent="-381000" algn="just" rtl="0">
              <a:lnSpc>
                <a:spcPct val="115000"/>
              </a:lnSpc>
              <a:spcBef>
                <a:spcPts val="900"/>
              </a:spcBef>
              <a:spcAft>
                <a:spcPts val="0"/>
              </a:spcAft>
              <a:buClr>
                <a:schemeClr val="dk1"/>
              </a:buClr>
              <a:buSzPts val="2600"/>
              <a:buFont typeface="Calibri"/>
              <a:buChar char="★"/>
            </a:pPr>
            <a:r>
              <a:rPr lang="en-GB" sz="2600">
                <a:solidFill>
                  <a:schemeClr val="dk1"/>
                </a:solidFill>
                <a:latin typeface="Calibri"/>
                <a:ea typeface="Calibri"/>
                <a:cs typeface="Calibri"/>
                <a:sym typeface="Calibri"/>
              </a:rPr>
              <a:t>ISM domain can be divided into multiple sub-domains based on the homogeneity of rainfall distribution.</a:t>
            </a:r>
            <a:endParaRPr sz="2600">
              <a:solidFill>
                <a:schemeClr val="dk1"/>
              </a:solidFill>
              <a:latin typeface="Calibri"/>
              <a:ea typeface="Calibri"/>
              <a:cs typeface="Calibri"/>
              <a:sym typeface="Calibri"/>
            </a:endParaRPr>
          </a:p>
          <a:p>
            <a:pPr marL="431800" lvl="0" indent="-381000" algn="just" rtl="0">
              <a:lnSpc>
                <a:spcPct val="115000"/>
              </a:lnSpc>
              <a:spcBef>
                <a:spcPts val="900"/>
              </a:spcBef>
              <a:spcAft>
                <a:spcPts val="900"/>
              </a:spcAft>
              <a:buClr>
                <a:schemeClr val="dk1"/>
              </a:buClr>
              <a:buSzPts val="2600"/>
              <a:buFont typeface="Calibri"/>
              <a:buChar char="★"/>
            </a:pPr>
            <a:r>
              <a:rPr lang="en-GB" sz="2600">
                <a:solidFill>
                  <a:schemeClr val="dk1"/>
                </a:solidFill>
                <a:latin typeface="Calibri"/>
                <a:ea typeface="Calibri"/>
                <a:cs typeface="Calibri"/>
                <a:sym typeface="Calibri"/>
              </a:rPr>
              <a:t>The processes driving spatial and temporal variabilities of ISM can be different for these sub-domains</a:t>
            </a:r>
            <a:endParaRPr/>
          </a:p>
        </p:txBody>
      </p:sp>
      <p:sp>
        <p:nvSpPr>
          <p:cNvPr id="71" name="Google Shape;71;p13"/>
          <p:cNvSpPr txBox="1"/>
          <p:nvPr/>
        </p:nvSpPr>
        <p:spPr>
          <a:xfrm>
            <a:off x="95250" y="12169550"/>
            <a:ext cx="14929500" cy="815700"/>
          </a:xfrm>
          <a:prstGeom prst="rect">
            <a:avLst/>
          </a:prstGeom>
          <a:solidFill>
            <a:srgbClr val="EFEFEF"/>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4100" b="1">
                <a:solidFill>
                  <a:srgbClr val="1C4587"/>
                </a:solidFill>
                <a:latin typeface="Times New Roman"/>
                <a:ea typeface="Times New Roman"/>
                <a:cs typeface="Times New Roman"/>
                <a:sym typeface="Times New Roman"/>
              </a:rPr>
              <a:t>Background</a:t>
            </a:r>
            <a:endParaRPr sz="4100" b="1">
              <a:solidFill>
                <a:srgbClr val="1C4587"/>
              </a:solidFill>
              <a:latin typeface="Times New Roman"/>
              <a:ea typeface="Times New Roman"/>
              <a:cs typeface="Times New Roman"/>
              <a:sym typeface="Times New Roman"/>
            </a:endParaRPr>
          </a:p>
        </p:txBody>
      </p:sp>
      <p:sp>
        <p:nvSpPr>
          <p:cNvPr id="72" name="Google Shape;72;p13"/>
          <p:cNvSpPr txBox="1"/>
          <p:nvPr/>
        </p:nvSpPr>
        <p:spPr>
          <a:xfrm>
            <a:off x="190500" y="13100350"/>
            <a:ext cx="7696200" cy="4377600"/>
          </a:xfrm>
          <a:prstGeom prst="rect">
            <a:avLst/>
          </a:prstGeom>
          <a:noFill/>
          <a:ln>
            <a:noFill/>
          </a:ln>
        </p:spPr>
        <p:txBody>
          <a:bodyPr spcFirstLastPara="1" wrap="square" lIns="91425" tIns="91425" rIns="91425" bIns="91425" anchor="t" anchorCtr="0">
            <a:spAutoFit/>
          </a:bodyPr>
          <a:lstStyle/>
          <a:p>
            <a:pPr marL="431800" lvl="0" indent="-381000" algn="just" rtl="0">
              <a:lnSpc>
                <a:spcPct val="115000"/>
              </a:lnSpc>
              <a:spcBef>
                <a:spcPts val="0"/>
              </a:spcBef>
              <a:spcAft>
                <a:spcPts val="0"/>
              </a:spcAft>
              <a:buClr>
                <a:srgbClr val="073763"/>
              </a:buClr>
              <a:buSzPts val="2600"/>
              <a:buFont typeface="Calibri"/>
              <a:buChar char="■"/>
            </a:pPr>
            <a:r>
              <a:rPr lang="en-GB" sz="2600">
                <a:solidFill>
                  <a:schemeClr val="dk1"/>
                </a:solidFill>
                <a:latin typeface="Calibri"/>
                <a:ea typeface="Calibri"/>
                <a:cs typeface="Calibri"/>
                <a:sym typeface="Calibri"/>
              </a:rPr>
              <a:t>The daily variability in ISM rainfall is linked to a hierarchy of quasi-periodic oscillations, with periodicities of 2–7, 10–20, and 30–60 days.</a:t>
            </a:r>
            <a:endParaRPr sz="2600">
              <a:solidFill>
                <a:schemeClr val="dk1"/>
              </a:solidFill>
              <a:latin typeface="Calibri"/>
              <a:ea typeface="Calibri"/>
              <a:cs typeface="Calibri"/>
              <a:sym typeface="Calibri"/>
            </a:endParaRPr>
          </a:p>
          <a:p>
            <a:pPr marL="431800" lvl="0" indent="-381000" algn="just" rtl="0">
              <a:lnSpc>
                <a:spcPct val="115000"/>
              </a:lnSpc>
              <a:spcBef>
                <a:spcPts val="900"/>
              </a:spcBef>
              <a:spcAft>
                <a:spcPts val="0"/>
              </a:spcAft>
              <a:buClr>
                <a:srgbClr val="073763"/>
              </a:buClr>
              <a:buSzPts val="2600"/>
              <a:buFont typeface="Calibri"/>
              <a:buChar char="■"/>
            </a:pPr>
            <a:r>
              <a:rPr lang="en-GB" sz="2600">
                <a:solidFill>
                  <a:schemeClr val="dk1"/>
                </a:solidFill>
                <a:latin typeface="Calibri"/>
                <a:ea typeface="Calibri"/>
                <a:cs typeface="Calibri"/>
                <a:sym typeface="Calibri"/>
              </a:rPr>
              <a:t>Changes in the frequency of these quasi-periodic oscillations can lead to a deficit or excess seasonal rainfall conditions</a:t>
            </a:r>
            <a:endParaRPr sz="2600">
              <a:solidFill>
                <a:schemeClr val="dk1"/>
              </a:solidFill>
              <a:latin typeface="Calibri"/>
              <a:ea typeface="Calibri"/>
              <a:cs typeface="Calibri"/>
              <a:sym typeface="Calibri"/>
            </a:endParaRPr>
          </a:p>
          <a:p>
            <a:pPr marL="431800" lvl="0" indent="-381000" algn="just" rtl="0">
              <a:spcBef>
                <a:spcPts val="900"/>
              </a:spcBef>
              <a:spcAft>
                <a:spcPts val="0"/>
              </a:spcAft>
              <a:buClr>
                <a:schemeClr val="dk1"/>
              </a:buClr>
              <a:buSzPts val="2600"/>
              <a:buFont typeface="Calibri"/>
              <a:buChar char="■"/>
            </a:pPr>
            <a:r>
              <a:rPr lang="en-GB" sz="2600">
                <a:solidFill>
                  <a:schemeClr val="dk1"/>
                </a:solidFill>
                <a:latin typeface="Calibri"/>
                <a:ea typeface="Calibri"/>
                <a:cs typeface="Calibri"/>
                <a:sym typeface="Calibri"/>
              </a:rPr>
              <a:t>Their are contradictory studies on the role of subseasonal processes in causing changes in the seasonal rainfall</a:t>
            </a:r>
            <a:endParaRPr sz="3100">
              <a:solidFill>
                <a:schemeClr val="dk1"/>
              </a:solidFill>
              <a:latin typeface="Calibri"/>
              <a:ea typeface="Calibri"/>
              <a:cs typeface="Calibri"/>
              <a:sym typeface="Calibri"/>
            </a:endParaRPr>
          </a:p>
        </p:txBody>
      </p:sp>
      <p:sp>
        <p:nvSpPr>
          <p:cNvPr id="73" name="Google Shape;73;p13"/>
          <p:cNvSpPr/>
          <p:nvPr/>
        </p:nvSpPr>
        <p:spPr>
          <a:xfrm>
            <a:off x="8061000" y="13402663"/>
            <a:ext cx="6909600" cy="3338700"/>
          </a:xfrm>
          <a:prstGeom prst="roundRect">
            <a:avLst>
              <a:gd name="adj" fmla="val 4803"/>
            </a:avLst>
          </a:prstGeom>
          <a:solidFill>
            <a:srgbClr val="D0E0E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b="1">
                <a:solidFill>
                  <a:schemeClr val="dk1"/>
                </a:solidFill>
                <a:latin typeface="Calibri"/>
                <a:ea typeface="Calibri"/>
                <a:cs typeface="Calibri"/>
                <a:sym typeface="Calibri"/>
              </a:rPr>
              <a:t>Research gap</a:t>
            </a:r>
            <a:endParaRPr sz="2700" b="1">
              <a:solidFill>
                <a:schemeClr val="dk1"/>
              </a:solidFill>
              <a:latin typeface="Calibri"/>
              <a:ea typeface="Calibri"/>
              <a:cs typeface="Calibri"/>
              <a:sym typeface="Calibri"/>
            </a:endParaRPr>
          </a:p>
        </p:txBody>
      </p:sp>
      <p:cxnSp>
        <p:nvCxnSpPr>
          <p:cNvPr id="74" name="Google Shape;74;p13"/>
          <p:cNvCxnSpPr/>
          <p:nvPr/>
        </p:nvCxnSpPr>
        <p:spPr>
          <a:xfrm rot="10800000" flipH="1">
            <a:off x="8467650" y="14001400"/>
            <a:ext cx="6096300" cy="18900"/>
          </a:xfrm>
          <a:prstGeom prst="straightConnector1">
            <a:avLst/>
          </a:prstGeom>
          <a:noFill/>
          <a:ln w="9525" cap="flat" cmpd="sng">
            <a:solidFill>
              <a:schemeClr val="dk2"/>
            </a:solidFill>
            <a:prstDash val="solid"/>
            <a:round/>
            <a:headEnd type="none" w="med" len="med"/>
            <a:tailEnd type="none" w="med" len="med"/>
          </a:ln>
        </p:spPr>
      </p:cxnSp>
      <p:sp>
        <p:nvSpPr>
          <p:cNvPr id="75" name="Google Shape;75;p13"/>
          <p:cNvSpPr txBox="1"/>
          <p:nvPr/>
        </p:nvSpPr>
        <p:spPr>
          <a:xfrm>
            <a:off x="8467650" y="14295488"/>
            <a:ext cx="6296400" cy="2252400"/>
          </a:xfrm>
          <a:prstGeom prst="rect">
            <a:avLst/>
          </a:prstGeom>
          <a:noFill/>
          <a:ln>
            <a:noFill/>
          </a:ln>
        </p:spPr>
        <p:txBody>
          <a:bodyPr spcFirstLastPara="1" wrap="square" lIns="91425" tIns="91425" rIns="91425" bIns="91425" anchor="t" anchorCtr="0">
            <a:spAutoFit/>
          </a:bodyPr>
          <a:lstStyle/>
          <a:p>
            <a:pPr marL="457200" lvl="0" indent="-361950" algn="just" rtl="0">
              <a:lnSpc>
                <a:spcPct val="100000"/>
              </a:lnSpc>
              <a:spcBef>
                <a:spcPts val="0"/>
              </a:spcBef>
              <a:spcAft>
                <a:spcPts val="0"/>
              </a:spcAft>
              <a:buClr>
                <a:schemeClr val="dk1"/>
              </a:buClr>
              <a:buSzPts val="2100"/>
              <a:buFont typeface="Calibri"/>
              <a:buChar char="★"/>
            </a:pPr>
            <a:r>
              <a:rPr lang="en-GB" sz="2100">
                <a:solidFill>
                  <a:schemeClr val="dk1"/>
                </a:solidFill>
                <a:latin typeface="Calibri"/>
                <a:ea typeface="Calibri"/>
                <a:cs typeface="Calibri"/>
                <a:sym typeface="Calibri"/>
              </a:rPr>
              <a:t>The dominant periodicities over the ISM homogeneous rainfall regions is not yet explored, past studies only focusing the monsoon core zone or  smaller spatial domains of ISM</a:t>
            </a:r>
            <a:endParaRPr sz="2100">
              <a:solidFill>
                <a:schemeClr val="dk1"/>
              </a:solidFill>
              <a:latin typeface="Calibri"/>
              <a:ea typeface="Calibri"/>
              <a:cs typeface="Calibri"/>
              <a:sym typeface="Calibri"/>
            </a:endParaRPr>
          </a:p>
          <a:p>
            <a:pPr marL="457200" lvl="0" indent="-361950" algn="just" rtl="0">
              <a:spcBef>
                <a:spcPts val="1000"/>
              </a:spcBef>
              <a:spcAft>
                <a:spcPts val="0"/>
              </a:spcAft>
              <a:buClr>
                <a:schemeClr val="dk1"/>
              </a:buClr>
              <a:buSzPts val="2100"/>
              <a:buFont typeface="Calibri"/>
              <a:buChar char="★"/>
            </a:pPr>
            <a:r>
              <a:rPr lang="en-GB" sz="2100">
                <a:solidFill>
                  <a:schemeClr val="dk1"/>
                </a:solidFill>
                <a:latin typeface="Calibri"/>
                <a:ea typeface="Calibri"/>
                <a:cs typeface="Calibri"/>
                <a:sym typeface="Calibri"/>
              </a:rPr>
              <a:t>A multivariable approach could have validate the identified dominant  periodicities</a:t>
            </a:r>
            <a:endParaRPr sz="2100">
              <a:solidFill>
                <a:schemeClr val="dk1"/>
              </a:solidFill>
              <a:latin typeface="Calibri"/>
              <a:ea typeface="Calibri"/>
              <a:cs typeface="Calibri"/>
              <a:sym typeface="Calibri"/>
            </a:endParaRPr>
          </a:p>
        </p:txBody>
      </p:sp>
      <p:sp>
        <p:nvSpPr>
          <p:cNvPr id="76" name="Google Shape;76;p13"/>
          <p:cNvSpPr txBox="1"/>
          <p:nvPr/>
        </p:nvSpPr>
        <p:spPr>
          <a:xfrm>
            <a:off x="95250" y="17593050"/>
            <a:ext cx="14929500" cy="815700"/>
          </a:xfrm>
          <a:prstGeom prst="rect">
            <a:avLst/>
          </a:prstGeom>
          <a:solidFill>
            <a:srgbClr val="EFEFEF"/>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4100" b="1">
                <a:solidFill>
                  <a:srgbClr val="1C4587"/>
                </a:solidFill>
                <a:latin typeface="Times New Roman"/>
                <a:ea typeface="Times New Roman"/>
                <a:cs typeface="Times New Roman"/>
                <a:sym typeface="Times New Roman"/>
              </a:rPr>
              <a:t>Data and Methodology</a:t>
            </a:r>
            <a:endParaRPr sz="4100" b="1">
              <a:solidFill>
                <a:srgbClr val="1C4587"/>
              </a:solidFill>
              <a:latin typeface="Times New Roman"/>
              <a:ea typeface="Times New Roman"/>
              <a:cs typeface="Times New Roman"/>
              <a:sym typeface="Times New Roman"/>
            </a:endParaRPr>
          </a:p>
        </p:txBody>
      </p:sp>
      <p:sp>
        <p:nvSpPr>
          <p:cNvPr id="77" name="Google Shape;77;p13"/>
          <p:cNvSpPr/>
          <p:nvPr/>
        </p:nvSpPr>
        <p:spPr>
          <a:xfrm>
            <a:off x="217650" y="18697800"/>
            <a:ext cx="6832800" cy="1478700"/>
          </a:xfrm>
          <a:prstGeom prst="roundRect">
            <a:avLst>
              <a:gd name="adj" fmla="val 12883"/>
            </a:avLst>
          </a:prstGeom>
          <a:solidFill>
            <a:srgbClr val="E8E0E7"/>
          </a:solidFill>
          <a:ln>
            <a:noFill/>
          </a:ln>
        </p:spPr>
        <p:txBody>
          <a:bodyPr spcFirstLastPara="1" wrap="square" lIns="85475" tIns="85475" rIns="85475" bIns="85475" anchor="ctr" anchorCtr="0">
            <a:noAutofit/>
          </a:bodyPr>
          <a:lstStyle/>
          <a:p>
            <a:pPr marL="0" lvl="0" indent="0" algn="just" rtl="0">
              <a:spcBef>
                <a:spcPts val="0"/>
              </a:spcBef>
              <a:spcAft>
                <a:spcPts val="0"/>
              </a:spcAft>
              <a:buNone/>
            </a:pPr>
            <a:r>
              <a:rPr lang="en-GB" sz="2500">
                <a:latin typeface="Calibri"/>
                <a:ea typeface="Calibri"/>
                <a:cs typeface="Calibri"/>
                <a:sym typeface="Calibri"/>
              </a:rPr>
              <a:t>IMD daily gridded (1°x 1°) rainfall data from 1950 to 2022 during June - September months</a:t>
            </a:r>
            <a:endParaRPr sz="2500">
              <a:latin typeface="Calibri"/>
              <a:ea typeface="Calibri"/>
              <a:cs typeface="Calibri"/>
              <a:sym typeface="Calibri"/>
            </a:endParaRPr>
          </a:p>
        </p:txBody>
      </p:sp>
      <p:sp>
        <p:nvSpPr>
          <p:cNvPr id="78" name="Google Shape;78;p13"/>
          <p:cNvSpPr/>
          <p:nvPr/>
        </p:nvSpPr>
        <p:spPr>
          <a:xfrm>
            <a:off x="7393600" y="18697800"/>
            <a:ext cx="7503000" cy="1478700"/>
          </a:xfrm>
          <a:prstGeom prst="roundRect">
            <a:avLst>
              <a:gd name="adj" fmla="val 12234"/>
            </a:avLst>
          </a:prstGeom>
          <a:solidFill>
            <a:srgbClr val="E8E0E7"/>
          </a:solidFill>
          <a:ln>
            <a:noFill/>
          </a:ln>
        </p:spPr>
        <p:txBody>
          <a:bodyPr spcFirstLastPara="1" wrap="square" lIns="85475" tIns="85475" rIns="85475" bIns="85475" anchor="ctr" anchorCtr="0">
            <a:noAutofit/>
          </a:bodyPr>
          <a:lstStyle/>
          <a:p>
            <a:pPr marL="0" lvl="0" indent="0" algn="just" rtl="0">
              <a:spcBef>
                <a:spcPts val="0"/>
              </a:spcBef>
              <a:spcAft>
                <a:spcPts val="0"/>
              </a:spcAft>
              <a:buNone/>
            </a:pPr>
            <a:r>
              <a:rPr lang="en-GB" sz="2500">
                <a:latin typeface="Calibri"/>
                <a:ea typeface="Calibri"/>
                <a:cs typeface="Calibri"/>
                <a:sym typeface="Calibri"/>
              </a:rPr>
              <a:t>Daily values of air temperature, specific humidity, zonal and meridional wind </a:t>
            </a:r>
            <a:r>
              <a:rPr lang="en-GB" sz="2500">
                <a:solidFill>
                  <a:schemeClr val="dk1"/>
                </a:solidFill>
                <a:latin typeface="Calibri"/>
                <a:ea typeface="Calibri"/>
                <a:cs typeface="Calibri"/>
                <a:sym typeface="Calibri"/>
              </a:rPr>
              <a:t>(0.25°x 0.25°)</a:t>
            </a:r>
            <a:r>
              <a:rPr lang="en-GB" sz="2500">
                <a:latin typeface="Calibri"/>
                <a:ea typeface="Calibri"/>
                <a:cs typeface="Calibri"/>
                <a:sym typeface="Calibri"/>
              </a:rPr>
              <a:t> ECMWF Reanalysis v5 (ERA5) data at 850 hPa pressure level</a:t>
            </a:r>
            <a:endParaRPr sz="2500">
              <a:latin typeface="Calibri"/>
              <a:ea typeface="Calibri"/>
              <a:cs typeface="Calibri"/>
              <a:sym typeface="Calibri"/>
            </a:endParaRPr>
          </a:p>
        </p:txBody>
      </p:sp>
      <p:sp>
        <p:nvSpPr>
          <p:cNvPr id="79" name="Google Shape;79;p13"/>
          <p:cNvSpPr/>
          <p:nvPr/>
        </p:nvSpPr>
        <p:spPr>
          <a:xfrm>
            <a:off x="217650" y="20465550"/>
            <a:ext cx="14780100" cy="1251600"/>
          </a:xfrm>
          <a:prstGeom prst="flowChartAlternateProcess">
            <a:avLst/>
          </a:prstGeom>
          <a:solidFill>
            <a:srgbClr val="E9F5FF"/>
          </a:solidFill>
          <a:ln>
            <a:noFill/>
          </a:ln>
        </p:spPr>
        <p:txBody>
          <a:bodyPr spcFirstLastPara="1" wrap="square" lIns="85475" tIns="85475" rIns="85475" bIns="85475" anchor="ctr" anchorCtr="0">
            <a:noAutofit/>
          </a:bodyPr>
          <a:lstStyle/>
          <a:p>
            <a:pPr marL="850900" lvl="0" indent="-495300" algn="just" rtl="0">
              <a:lnSpc>
                <a:spcPct val="100000"/>
              </a:lnSpc>
              <a:spcBef>
                <a:spcPts val="900"/>
              </a:spcBef>
              <a:spcAft>
                <a:spcPts val="0"/>
              </a:spcAft>
              <a:buClr>
                <a:srgbClr val="A64D79"/>
              </a:buClr>
              <a:buSzPts val="4400"/>
              <a:buChar char="★"/>
            </a:pPr>
            <a:r>
              <a:rPr lang="en-GB" sz="2500" b="1">
                <a:latin typeface="Calibri"/>
                <a:ea typeface="Calibri"/>
                <a:cs typeface="Calibri"/>
                <a:sym typeface="Calibri"/>
              </a:rPr>
              <a:t>Spectral analysis, </a:t>
            </a:r>
            <a:r>
              <a:rPr lang="en-GB" sz="2500">
                <a:solidFill>
                  <a:schemeClr val="dk1"/>
                </a:solidFill>
                <a:latin typeface="Calibri"/>
                <a:ea typeface="Calibri"/>
                <a:cs typeface="Calibri"/>
                <a:sym typeface="Calibri"/>
              </a:rPr>
              <a:t>using Fast Fourier Transform (FFT), converts signals into its spectral components and thereby provides frequency information of the signal</a:t>
            </a:r>
            <a:endParaRPr sz="2500">
              <a:solidFill>
                <a:schemeClr val="dk1"/>
              </a:solidFill>
              <a:latin typeface="Calibri"/>
              <a:ea typeface="Calibri"/>
              <a:cs typeface="Calibri"/>
              <a:sym typeface="Calibri"/>
            </a:endParaRPr>
          </a:p>
        </p:txBody>
      </p:sp>
      <p:sp>
        <p:nvSpPr>
          <p:cNvPr id="80" name="Google Shape;80;p13"/>
          <p:cNvSpPr/>
          <p:nvPr/>
        </p:nvSpPr>
        <p:spPr>
          <a:xfrm>
            <a:off x="192975" y="23449025"/>
            <a:ext cx="14780100" cy="1251600"/>
          </a:xfrm>
          <a:prstGeom prst="flowChartAlternateProcess">
            <a:avLst/>
          </a:prstGeom>
          <a:solidFill>
            <a:srgbClr val="E9F5FF"/>
          </a:solidFill>
          <a:ln>
            <a:noFill/>
          </a:ln>
        </p:spPr>
        <p:txBody>
          <a:bodyPr spcFirstLastPara="1" wrap="square" lIns="85475" tIns="85475" rIns="85475" bIns="85475" anchor="ctr" anchorCtr="0">
            <a:noAutofit/>
          </a:bodyPr>
          <a:lstStyle/>
          <a:p>
            <a:pPr marL="850900" lvl="0" indent="-495300" algn="just" rtl="0">
              <a:lnSpc>
                <a:spcPct val="100000"/>
              </a:lnSpc>
              <a:spcBef>
                <a:spcPts val="900"/>
              </a:spcBef>
              <a:spcAft>
                <a:spcPts val="0"/>
              </a:spcAft>
              <a:buClr>
                <a:srgbClr val="A64D79"/>
              </a:buClr>
              <a:buSzPts val="4400"/>
              <a:buChar char="★"/>
            </a:pPr>
            <a:r>
              <a:rPr lang="en-GB" sz="2500" b="1">
                <a:latin typeface="Calibri"/>
                <a:ea typeface="Calibri"/>
                <a:cs typeface="Calibri"/>
                <a:sym typeface="Calibri"/>
              </a:rPr>
              <a:t>Cross spectral analysis, </a:t>
            </a:r>
            <a:r>
              <a:rPr lang="en-GB" sz="2500">
                <a:solidFill>
                  <a:schemeClr val="dk1"/>
                </a:solidFill>
                <a:latin typeface="Calibri"/>
                <a:ea typeface="Calibri"/>
                <a:cs typeface="Calibri"/>
                <a:sym typeface="Calibri"/>
              </a:rPr>
              <a:t>using FFT on cross correlation function of two signals, the similarities present in two signals frequency domain will be emphasised</a:t>
            </a:r>
            <a:endParaRPr sz="2500">
              <a:solidFill>
                <a:schemeClr val="dk1"/>
              </a:solidFill>
              <a:latin typeface="Calibri"/>
              <a:ea typeface="Calibri"/>
              <a:cs typeface="Calibri"/>
              <a:sym typeface="Calibri"/>
            </a:endParaRPr>
          </a:p>
        </p:txBody>
      </p:sp>
      <p:sp>
        <p:nvSpPr>
          <p:cNvPr id="81" name="Google Shape;81;p13"/>
          <p:cNvSpPr/>
          <p:nvPr/>
        </p:nvSpPr>
        <p:spPr>
          <a:xfrm>
            <a:off x="217650" y="21981500"/>
            <a:ext cx="14780100" cy="1173600"/>
          </a:xfrm>
          <a:prstGeom prst="flowChartAlternateProcess">
            <a:avLst/>
          </a:prstGeom>
          <a:solidFill>
            <a:srgbClr val="E9F5FF"/>
          </a:solidFill>
          <a:ln>
            <a:noFill/>
          </a:ln>
        </p:spPr>
        <p:txBody>
          <a:bodyPr spcFirstLastPara="1" wrap="square" lIns="85475" tIns="85475" rIns="85475" bIns="85475" anchor="ctr" anchorCtr="0">
            <a:noAutofit/>
          </a:bodyPr>
          <a:lstStyle/>
          <a:p>
            <a:pPr marL="850900" lvl="0" indent="-495300" algn="l" rtl="0">
              <a:spcBef>
                <a:spcPts val="900"/>
              </a:spcBef>
              <a:spcAft>
                <a:spcPts val="0"/>
              </a:spcAft>
              <a:buClr>
                <a:srgbClr val="A64D79"/>
              </a:buClr>
              <a:buSzPts val="4400"/>
              <a:buChar char="★"/>
            </a:pPr>
            <a:r>
              <a:rPr lang="en-GB" sz="2500" b="1">
                <a:solidFill>
                  <a:schemeClr val="dk1"/>
                </a:solidFill>
                <a:latin typeface="Calibri"/>
                <a:ea typeface="Calibri"/>
                <a:cs typeface="Calibri"/>
                <a:sym typeface="Calibri"/>
              </a:rPr>
              <a:t>Wavelet analysis,</a:t>
            </a:r>
            <a:r>
              <a:rPr lang="en-GB" sz="2500">
                <a:solidFill>
                  <a:schemeClr val="dk1"/>
                </a:solidFill>
                <a:latin typeface="Calibri"/>
                <a:ea typeface="Calibri"/>
                <a:cs typeface="Calibri"/>
                <a:sym typeface="Calibri"/>
              </a:rPr>
              <a:t> using Continuous Wavelet Transform (CWT) to determine both the dominant time scales of variability and its variation with time</a:t>
            </a:r>
            <a:endParaRPr sz="2500">
              <a:solidFill>
                <a:schemeClr val="dk1"/>
              </a:solidFill>
              <a:latin typeface="Calibri"/>
              <a:ea typeface="Calibri"/>
              <a:cs typeface="Calibri"/>
              <a:sym typeface="Calibri"/>
            </a:endParaRPr>
          </a:p>
          <a:p>
            <a:pPr marL="0" lvl="0" indent="0" algn="ctr" rtl="0">
              <a:spcBef>
                <a:spcPts val="900"/>
              </a:spcBef>
              <a:spcAft>
                <a:spcPts val="0"/>
              </a:spcAft>
              <a:buNone/>
            </a:pPr>
            <a:endParaRPr sz="1300">
              <a:latin typeface="Calibri"/>
              <a:ea typeface="Calibri"/>
              <a:cs typeface="Calibri"/>
              <a:sym typeface="Calibri"/>
            </a:endParaRPr>
          </a:p>
        </p:txBody>
      </p:sp>
      <p:sp>
        <p:nvSpPr>
          <p:cNvPr id="82" name="Google Shape;82;p13"/>
          <p:cNvSpPr txBox="1"/>
          <p:nvPr/>
        </p:nvSpPr>
        <p:spPr>
          <a:xfrm>
            <a:off x="95250" y="25134050"/>
            <a:ext cx="14929500" cy="815700"/>
          </a:xfrm>
          <a:prstGeom prst="rect">
            <a:avLst/>
          </a:prstGeom>
          <a:solidFill>
            <a:srgbClr val="EFEFEF"/>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4100" b="1">
                <a:solidFill>
                  <a:srgbClr val="1C4587"/>
                </a:solidFill>
                <a:latin typeface="Times New Roman"/>
                <a:ea typeface="Times New Roman"/>
                <a:cs typeface="Times New Roman"/>
                <a:sym typeface="Times New Roman"/>
              </a:rPr>
              <a:t>Results</a:t>
            </a:r>
            <a:endParaRPr sz="4100" b="1">
              <a:solidFill>
                <a:srgbClr val="1C4587"/>
              </a:solidFill>
              <a:latin typeface="Times New Roman"/>
              <a:ea typeface="Times New Roman"/>
              <a:cs typeface="Times New Roman"/>
              <a:sym typeface="Times New Roman"/>
            </a:endParaRPr>
          </a:p>
        </p:txBody>
      </p:sp>
      <p:sp>
        <p:nvSpPr>
          <p:cNvPr id="83" name="Google Shape;83;p13"/>
          <p:cNvSpPr txBox="1"/>
          <p:nvPr/>
        </p:nvSpPr>
        <p:spPr>
          <a:xfrm>
            <a:off x="15192100" y="4222050"/>
            <a:ext cx="14929500" cy="815700"/>
          </a:xfrm>
          <a:prstGeom prst="rect">
            <a:avLst/>
          </a:prstGeom>
          <a:solidFill>
            <a:srgbClr val="EFEFEF"/>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4100" b="1">
                <a:solidFill>
                  <a:srgbClr val="1C4587"/>
                </a:solidFill>
                <a:latin typeface="Times New Roman"/>
                <a:ea typeface="Times New Roman"/>
                <a:cs typeface="Times New Roman"/>
                <a:sym typeface="Times New Roman"/>
              </a:rPr>
              <a:t>Results</a:t>
            </a:r>
            <a:endParaRPr sz="4100" b="1">
              <a:solidFill>
                <a:srgbClr val="1C4587"/>
              </a:solidFill>
              <a:latin typeface="Times New Roman"/>
              <a:ea typeface="Times New Roman"/>
              <a:cs typeface="Times New Roman"/>
              <a:sym typeface="Times New Roman"/>
            </a:endParaRPr>
          </a:p>
        </p:txBody>
      </p:sp>
      <p:pic>
        <p:nvPicPr>
          <p:cNvPr id="84" name="Google Shape;84;p13"/>
          <p:cNvPicPr preferRelativeResize="0"/>
          <p:nvPr/>
        </p:nvPicPr>
        <p:blipFill rotWithShape="1">
          <a:blip r:embed="rId6">
            <a:alphaModFix/>
          </a:blip>
          <a:srcRect l="9067" t="11174" r="9312"/>
          <a:stretch/>
        </p:blipFill>
        <p:spPr>
          <a:xfrm>
            <a:off x="17228515" y="13579525"/>
            <a:ext cx="13011487" cy="3584099"/>
          </a:xfrm>
          <a:prstGeom prst="rect">
            <a:avLst/>
          </a:prstGeom>
          <a:noFill/>
          <a:ln>
            <a:noFill/>
          </a:ln>
        </p:spPr>
      </p:pic>
      <p:pic>
        <p:nvPicPr>
          <p:cNvPr id="85" name="Google Shape;85;p13" title="wave_all.png"/>
          <p:cNvPicPr preferRelativeResize="0"/>
          <p:nvPr/>
        </p:nvPicPr>
        <p:blipFill>
          <a:blip r:embed="rId7">
            <a:alphaModFix/>
          </a:blip>
          <a:stretch>
            <a:fillRect/>
          </a:stretch>
        </p:blipFill>
        <p:spPr>
          <a:xfrm>
            <a:off x="6628568" y="31710600"/>
            <a:ext cx="8459481" cy="10161300"/>
          </a:xfrm>
          <a:prstGeom prst="rect">
            <a:avLst/>
          </a:prstGeom>
          <a:noFill/>
          <a:ln>
            <a:noFill/>
          </a:ln>
        </p:spPr>
      </p:pic>
      <p:sp>
        <p:nvSpPr>
          <p:cNvPr id="86" name="Google Shape;86;p13"/>
          <p:cNvSpPr txBox="1"/>
          <p:nvPr/>
        </p:nvSpPr>
        <p:spPr>
          <a:xfrm>
            <a:off x="9467700" y="26432500"/>
            <a:ext cx="5497200" cy="815700"/>
          </a:xfrm>
          <a:prstGeom prst="rect">
            <a:avLst/>
          </a:prstGeom>
          <a:noFill/>
          <a:ln>
            <a:noFill/>
          </a:ln>
        </p:spPr>
        <p:txBody>
          <a:bodyPr spcFirstLastPara="1" wrap="square" lIns="85475" tIns="85475" rIns="85475" bIns="85475" anchor="t" anchorCtr="0">
            <a:noAutofit/>
          </a:bodyPr>
          <a:lstStyle/>
          <a:p>
            <a:pPr marL="0" lvl="0" indent="0" algn="just" rtl="0">
              <a:spcBef>
                <a:spcPts val="0"/>
              </a:spcBef>
              <a:spcAft>
                <a:spcPts val="0"/>
              </a:spcAft>
              <a:buNone/>
            </a:pPr>
            <a:r>
              <a:rPr lang="en-GB" sz="1700" b="1" i="1">
                <a:solidFill>
                  <a:schemeClr val="dk1"/>
                </a:solidFill>
                <a:latin typeface="Calibri"/>
                <a:ea typeface="Calibri"/>
                <a:cs typeface="Calibri"/>
                <a:sym typeface="Calibri"/>
              </a:rPr>
              <a:t>Figure 2.</a:t>
            </a:r>
            <a:r>
              <a:rPr lang="en-GB" sz="1700" i="1">
                <a:solidFill>
                  <a:schemeClr val="dk1"/>
                </a:solidFill>
                <a:latin typeface="Calibri"/>
                <a:ea typeface="Calibri"/>
                <a:cs typeface="Calibri"/>
                <a:sym typeface="Calibri"/>
              </a:rPr>
              <a:t> The domain averaged power spectra of summer monsoon rainfall(blue solid line) during 1950-2022. Red dashed line represents the red noise</a:t>
            </a:r>
            <a:endParaRPr sz="1700" i="1">
              <a:solidFill>
                <a:schemeClr val="dk1"/>
              </a:solidFill>
              <a:latin typeface="Calibri"/>
              <a:ea typeface="Calibri"/>
              <a:cs typeface="Calibri"/>
              <a:sym typeface="Calibri"/>
            </a:endParaRPr>
          </a:p>
        </p:txBody>
      </p:sp>
      <p:sp>
        <p:nvSpPr>
          <p:cNvPr id="87" name="Google Shape;87;p13"/>
          <p:cNvSpPr txBox="1"/>
          <p:nvPr/>
        </p:nvSpPr>
        <p:spPr>
          <a:xfrm>
            <a:off x="9548888" y="28013500"/>
            <a:ext cx="5461200" cy="3021900"/>
          </a:xfrm>
          <a:prstGeom prst="rect">
            <a:avLst/>
          </a:prstGeom>
          <a:noFill/>
          <a:ln>
            <a:noFill/>
          </a:ln>
        </p:spPr>
        <p:txBody>
          <a:bodyPr spcFirstLastPara="1" wrap="square" lIns="91425" tIns="91425" rIns="91425" bIns="91425" anchor="t" anchorCtr="0">
            <a:spAutoFit/>
          </a:bodyPr>
          <a:lstStyle/>
          <a:p>
            <a:pPr marL="431800" lvl="0" indent="-355600" algn="just" rtl="0">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The dominant scales present over the four regions are the </a:t>
            </a:r>
            <a:r>
              <a:rPr lang="en-GB" sz="2200">
                <a:solidFill>
                  <a:srgbClr val="CC0000"/>
                </a:solidFill>
                <a:latin typeface="Calibri"/>
                <a:ea typeface="Calibri"/>
                <a:cs typeface="Calibri"/>
                <a:sym typeface="Calibri"/>
              </a:rPr>
              <a:t>synoptic(2-7d)</a:t>
            </a:r>
            <a:r>
              <a:rPr lang="en-GB" sz="2200">
                <a:solidFill>
                  <a:schemeClr val="dk1"/>
                </a:solidFill>
                <a:latin typeface="Calibri"/>
                <a:ea typeface="Calibri"/>
                <a:cs typeface="Calibri"/>
                <a:sym typeface="Calibri"/>
              </a:rPr>
              <a:t>, </a:t>
            </a:r>
            <a:r>
              <a:rPr lang="en-GB" sz="2200">
                <a:solidFill>
                  <a:srgbClr val="CC0000"/>
                </a:solidFill>
                <a:latin typeface="Calibri"/>
                <a:ea typeface="Calibri"/>
                <a:cs typeface="Calibri"/>
                <a:sym typeface="Calibri"/>
              </a:rPr>
              <a:t>quasi-biweekly(10-20d)</a:t>
            </a:r>
            <a:r>
              <a:rPr lang="en-GB" sz="2200">
                <a:solidFill>
                  <a:schemeClr val="dk1"/>
                </a:solidFill>
                <a:latin typeface="Calibri"/>
                <a:ea typeface="Calibri"/>
                <a:cs typeface="Calibri"/>
                <a:sym typeface="Calibri"/>
              </a:rPr>
              <a:t>,&amp; </a:t>
            </a:r>
            <a:r>
              <a:rPr lang="en-GB" sz="2200">
                <a:solidFill>
                  <a:srgbClr val="CC0000"/>
                </a:solidFill>
                <a:latin typeface="Calibri"/>
                <a:ea typeface="Calibri"/>
                <a:cs typeface="Calibri"/>
                <a:sym typeface="Calibri"/>
              </a:rPr>
              <a:t>ISO(25-90d) </a:t>
            </a:r>
            <a:r>
              <a:rPr lang="en-GB" sz="2200">
                <a:solidFill>
                  <a:schemeClr val="dk1"/>
                </a:solidFill>
                <a:latin typeface="Calibri"/>
                <a:ea typeface="Calibri"/>
                <a:cs typeface="Calibri"/>
                <a:sym typeface="Calibri"/>
              </a:rPr>
              <a:t>scales, with characteristic changes in its power</a:t>
            </a:r>
            <a:endParaRPr sz="2200">
              <a:solidFill>
                <a:schemeClr val="dk1"/>
              </a:solidFill>
              <a:latin typeface="Calibri"/>
              <a:ea typeface="Calibri"/>
              <a:cs typeface="Calibri"/>
              <a:sym typeface="Calibri"/>
            </a:endParaRPr>
          </a:p>
          <a:p>
            <a:pPr marL="431800" lvl="0" indent="-355600" algn="just" rtl="0">
              <a:spcBef>
                <a:spcPts val="1000"/>
              </a:spcBef>
              <a:spcAft>
                <a:spcPts val="1000"/>
              </a:spcAft>
              <a:buClr>
                <a:schemeClr val="dk1"/>
              </a:buClr>
              <a:buSzPts val="2200"/>
              <a:buFont typeface="Calibri"/>
              <a:buChar char="➔"/>
            </a:pPr>
            <a:r>
              <a:rPr lang="en-GB" sz="2200">
                <a:solidFill>
                  <a:schemeClr val="dk1"/>
                </a:solidFill>
                <a:latin typeface="Calibri"/>
                <a:ea typeface="Calibri"/>
                <a:cs typeface="Calibri"/>
                <a:sym typeface="Calibri"/>
              </a:rPr>
              <a:t>The red noise spectra gives the significance of the observed rainfall spectra</a:t>
            </a:r>
            <a:endParaRPr sz="2200">
              <a:solidFill>
                <a:schemeClr val="dk1"/>
              </a:solidFill>
              <a:latin typeface="Calibri"/>
              <a:ea typeface="Calibri"/>
              <a:cs typeface="Calibri"/>
              <a:sym typeface="Calibri"/>
            </a:endParaRPr>
          </a:p>
        </p:txBody>
      </p:sp>
      <p:sp>
        <p:nvSpPr>
          <p:cNvPr id="88" name="Google Shape;88;p13"/>
          <p:cNvSpPr txBox="1"/>
          <p:nvPr/>
        </p:nvSpPr>
        <p:spPr>
          <a:xfrm>
            <a:off x="582725" y="39427250"/>
            <a:ext cx="6496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b="1" i="1">
                <a:solidFill>
                  <a:schemeClr val="dk1"/>
                </a:solidFill>
                <a:latin typeface="Calibri"/>
                <a:ea typeface="Calibri"/>
                <a:cs typeface="Calibri"/>
                <a:sym typeface="Calibri"/>
              </a:rPr>
              <a:t>Figure 4</a:t>
            </a:r>
            <a:r>
              <a:rPr lang="en-GB" sz="1700" i="1">
                <a:solidFill>
                  <a:schemeClr val="dk1"/>
                </a:solidFill>
                <a:latin typeface="Calibri"/>
                <a:ea typeface="Calibri"/>
                <a:cs typeface="Calibri"/>
                <a:sym typeface="Calibri"/>
              </a:rPr>
              <a:t>. The domain averaged wavelet spectra of summer monsoon rainfall from 1950-2022. Black contours shows 95% significance</a:t>
            </a:r>
            <a:endParaRPr sz="1700" i="1">
              <a:solidFill>
                <a:schemeClr val="dk1"/>
              </a:solidFill>
              <a:latin typeface="Calibri"/>
              <a:ea typeface="Calibri"/>
              <a:cs typeface="Calibri"/>
              <a:sym typeface="Calibri"/>
            </a:endParaRPr>
          </a:p>
        </p:txBody>
      </p:sp>
      <p:pic>
        <p:nvPicPr>
          <p:cNvPr id="89" name="Google Shape;89;p13" title="Cross_spec_All.png"/>
          <p:cNvPicPr preferRelativeResize="0"/>
          <p:nvPr/>
        </p:nvPicPr>
        <p:blipFill rotWithShape="1">
          <a:blip r:embed="rId8">
            <a:alphaModFix/>
          </a:blip>
          <a:srcRect l="7452" t="6561" r="7179" b="3920"/>
          <a:stretch/>
        </p:blipFill>
        <p:spPr>
          <a:xfrm>
            <a:off x="15232550" y="5430475"/>
            <a:ext cx="11526943" cy="7554774"/>
          </a:xfrm>
          <a:prstGeom prst="rect">
            <a:avLst/>
          </a:prstGeom>
          <a:noFill/>
          <a:ln>
            <a:noFill/>
          </a:ln>
        </p:spPr>
      </p:pic>
      <p:sp>
        <p:nvSpPr>
          <p:cNvPr id="90" name="Google Shape;90;p13"/>
          <p:cNvSpPr txBox="1"/>
          <p:nvPr/>
        </p:nvSpPr>
        <p:spPr>
          <a:xfrm>
            <a:off x="15120000" y="5106100"/>
            <a:ext cx="11970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solidFill>
                  <a:schemeClr val="dk2"/>
                </a:solidFill>
              </a:rPr>
              <a:t>Cross spectral analysis on multiple variables</a:t>
            </a:r>
            <a:endParaRPr sz="2500" b="1">
              <a:solidFill>
                <a:schemeClr val="dk2"/>
              </a:solidFill>
            </a:endParaRPr>
          </a:p>
        </p:txBody>
      </p:sp>
      <p:sp>
        <p:nvSpPr>
          <p:cNvPr id="91" name="Google Shape;91;p13"/>
          <p:cNvSpPr txBox="1"/>
          <p:nvPr/>
        </p:nvSpPr>
        <p:spPr>
          <a:xfrm>
            <a:off x="26759500" y="5743850"/>
            <a:ext cx="3480600" cy="708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700" b="1" i="1">
                <a:solidFill>
                  <a:schemeClr val="dk1"/>
                </a:solidFill>
                <a:latin typeface="Calibri"/>
                <a:ea typeface="Calibri"/>
                <a:cs typeface="Calibri"/>
                <a:sym typeface="Calibri"/>
              </a:rPr>
              <a:t>Figure 4.</a:t>
            </a:r>
            <a:r>
              <a:rPr lang="en-GB" sz="1700" i="1">
                <a:solidFill>
                  <a:schemeClr val="dk1"/>
                </a:solidFill>
                <a:latin typeface="Calibri"/>
                <a:ea typeface="Calibri"/>
                <a:cs typeface="Calibri"/>
                <a:sym typeface="Calibri"/>
              </a:rPr>
              <a:t> Domain averaged cross power times frequency along  periods</a:t>
            </a:r>
            <a:r>
              <a:rPr lang="en-GB" sz="1700" b="1" i="1">
                <a:solidFill>
                  <a:schemeClr val="dk1"/>
                </a:solidFill>
                <a:latin typeface="Calibri"/>
                <a:ea typeface="Calibri"/>
                <a:cs typeface="Calibri"/>
                <a:sym typeface="Calibri"/>
              </a:rPr>
              <a:t> </a:t>
            </a:r>
            <a:endParaRPr sz="1700" b="1" i="1">
              <a:solidFill>
                <a:schemeClr val="dk1"/>
              </a:solidFill>
              <a:latin typeface="Calibri"/>
              <a:ea typeface="Calibri"/>
              <a:cs typeface="Calibri"/>
              <a:sym typeface="Calibri"/>
            </a:endParaRPr>
          </a:p>
        </p:txBody>
      </p:sp>
      <p:sp>
        <p:nvSpPr>
          <p:cNvPr id="92" name="Google Shape;92;p13"/>
          <p:cNvSpPr txBox="1"/>
          <p:nvPr/>
        </p:nvSpPr>
        <p:spPr>
          <a:xfrm>
            <a:off x="582725" y="33414125"/>
            <a:ext cx="5575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solidFill>
                <a:schemeClr val="dk2"/>
              </a:solidFill>
            </a:endParaRPr>
          </a:p>
        </p:txBody>
      </p:sp>
      <p:sp>
        <p:nvSpPr>
          <p:cNvPr id="93" name="Google Shape;93;p13"/>
          <p:cNvSpPr txBox="1"/>
          <p:nvPr/>
        </p:nvSpPr>
        <p:spPr>
          <a:xfrm>
            <a:off x="26584200" y="7766000"/>
            <a:ext cx="3480600" cy="4545900"/>
          </a:xfrm>
          <a:prstGeom prst="rect">
            <a:avLst/>
          </a:prstGeom>
          <a:noFill/>
          <a:ln>
            <a:noFill/>
          </a:ln>
        </p:spPr>
        <p:txBody>
          <a:bodyPr spcFirstLastPara="1" wrap="square" lIns="91425" tIns="91425" rIns="91425" bIns="91425" anchor="t" anchorCtr="0">
            <a:spAutoFit/>
          </a:bodyPr>
          <a:lstStyle/>
          <a:p>
            <a:pPr marL="457200" lvl="0" indent="-387350" algn="just" rtl="0">
              <a:spcBef>
                <a:spcPts val="0"/>
              </a:spcBef>
              <a:spcAft>
                <a:spcPts val="0"/>
              </a:spcAft>
              <a:buClr>
                <a:schemeClr val="dk1"/>
              </a:buClr>
              <a:buSzPts val="2500"/>
              <a:buFont typeface="Calibri"/>
              <a:buChar char="➔"/>
            </a:pPr>
            <a:r>
              <a:rPr lang="en-GB" sz="2500">
                <a:solidFill>
                  <a:schemeClr val="dk1"/>
                </a:solidFill>
                <a:latin typeface="Calibri"/>
                <a:ea typeface="Calibri"/>
                <a:cs typeface="Calibri"/>
                <a:sym typeface="Calibri"/>
              </a:rPr>
              <a:t>The cross spectral peaks represents the mutual resonance of variables</a:t>
            </a:r>
            <a:endParaRPr sz="2500">
              <a:solidFill>
                <a:schemeClr val="dk1"/>
              </a:solidFill>
              <a:latin typeface="Calibri"/>
              <a:ea typeface="Calibri"/>
              <a:cs typeface="Calibri"/>
              <a:sym typeface="Calibri"/>
            </a:endParaRPr>
          </a:p>
          <a:p>
            <a:pPr marL="457200" lvl="0" indent="-387350" algn="just" rtl="0">
              <a:spcBef>
                <a:spcPts val="1000"/>
              </a:spcBef>
              <a:spcAft>
                <a:spcPts val="1000"/>
              </a:spcAft>
              <a:buClr>
                <a:schemeClr val="dk1"/>
              </a:buClr>
              <a:buSzPts val="2500"/>
              <a:buFont typeface="Calibri"/>
              <a:buChar char="➔"/>
            </a:pPr>
            <a:r>
              <a:rPr lang="en-GB" sz="2500">
                <a:solidFill>
                  <a:schemeClr val="dk1"/>
                </a:solidFill>
                <a:latin typeface="Calibri"/>
                <a:ea typeface="Calibri"/>
                <a:cs typeface="Calibri"/>
                <a:sym typeface="Calibri"/>
              </a:rPr>
              <a:t>The periods of cross spectral peaks coincides with the dominant periods identified in the rainfall spectral analysis</a:t>
            </a:r>
            <a:endParaRPr sz="2500">
              <a:solidFill>
                <a:schemeClr val="dk1"/>
              </a:solidFill>
              <a:latin typeface="Calibri"/>
              <a:ea typeface="Calibri"/>
              <a:cs typeface="Calibri"/>
              <a:sym typeface="Calibri"/>
            </a:endParaRPr>
          </a:p>
        </p:txBody>
      </p:sp>
      <p:sp>
        <p:nvSpPr>
          <p:cNvPr id="94" name="Google Shape;94;p13"/>
          <p:cNvSpPr txBox="1"/>
          <p:nvPr/>
        </p:nvSpPr>
        <p:spPr>
          <a:xfrm>
            <a:off x="15144900" y="12985250"/>
            <a:ext cx="14929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solidFill>
                  <a:schemeClr val="dk2"/>
                </a:solidFill>
              </a:rPr>
              <a:t>Difference in spectral characteristics during contrasting monsoons</a:t>
            </a:r>
            <a:endParaRPr sz="2500" b="1">
              <a:solidFill>
                <a:schemeClr val="dk2"/>
              </a:solidFill>
            </a:endParaRPr>
          </a:p>
        </p:txBody>
      </p:sp>
      <p:sp>
        <p:nvSpPr>
          <p:cNvPr id="95" name="Google Shape;95;p13"/>
          <p:cNvSpPr txBox="1"/>
          <p:nvPr/>
        </p:nvSpPr>
        <p:spPr>
          <a:xfrm>
            <a:off x="15144897" y="14176500"/>
            <a:ext cx="2093100" cy="1503900"/>
          </a:xfrm>
          <a:prstGeom prst="rect">
            <a:avLst/>
          </a:prstGeom>
          <a:noFill/>
          <a:ln>
            <a:noFill/>
          </a:ln>
        </p:spPr>
        <p:txBody>
          <a:bodyPr spcFirstLastPara="1" wrap="square" lIns="85475" tIns="85475" rIns="85475" bIns="85475" anchor="t" anchorCtr="0">
            <a:noAutofit/>
          </a:bodyPr>
          <a:lstStyle/>
          <a:p>
            <a:pPr marL="0" lvl="0" indent="0" algn="just" rtl="0">
              <a:spcBef>
                <a:spcPts val="0"/>
              </a:spcBef>
              <a:spcAft>
                <a:spcPts val="0"/>
              </a:spcAft>
              <a:buNone/>
            </a:pPr>
            <a:r>
              <a:rPr lang="en-GB" sz="1700" b="1" i="1">
                <a:solidFill>
                  <a:schemeClr val="dk1"/>
                </a:solidFill>
                <a:latin typeface="Calibri"/>
                <a:ea typeface="Calibri"/>
                <a:cs typeface="Calibri"/>
                <a:sym typeface="Calibri"/>
              </a:rPr>
              <a:t>Figure 5.</a:t>
            </a:r>
            <a:r>
              <a:rPr lang="en-GB" sz="1700" i="1">
                <a:solidFill>
                  <a:schemeClr val="dk1"/>
                </a:solidFill>
                <a:latin typeface="Calibri"/>
                <a:ea typeface="Calibri"/>
                <a:cs typeface="Calibri"/>
                <a:sym typeface="Calibri"/>
              </a:rPr>
              <a:t> All India summer monsoon rainfall departure (%) from 1950 to 2022. 10 excess (blue) and 11 deficit (red) years found during the study period</a:t>
            </a:r>
            <a:endParaRPr sz="1700" i="1">
              <a:solidFill>
                <a:schemeClr val="dk1"/>
              </a:solidFill>
              <a:latin typeface="Calibri"/>
              <a:ea typeface="Calibri"/>
              <a:cs typeface="Calibri"/>
              <a:sym typeface="Calibri"/>
            </a:endParaRPr>
          </a:p>
        </p:txBody>
      </p:sp>
      <p:sp>
        <p:nvSpPr>
          <p:cNvPr id="96" name="Google Shape;96;p13"/>
          <p:cNvSpPr txBox="1"/>
          <p:nvPr/>
        </p:nvSpPr>
        <p:spPr>
          <a:xfrm>
            <a:off x="15763700" y="22892100"/>
            <a:ext cx="7051500" cy="708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700" b="1" i="1">
                <a:solidFill>
                  <a:schemeClr val="dk1"/>
                </a:solidFill>
                <a:latin typeface="Calibri"/>
                <a:ea typeface="Calibri"/>
                <a:cs typeface="Calibri"/>
                <a:sym typeface="Calibri"/>
              </a:rPr>
              <a:t>Figure 6. </a:t>
            </a:r>
            <a:r>
              <a:rPr lang="en-GB" sz="1700" i="1">
                <a:solidFill>
                  <a:schemeClr val="dk1"/>
                </a:solidFill>
                <a:latin typeface="Calibri"/>
                <a:ea typeface="Calibri"/>
                <a:cs typeface="Calibri"/>
                <a:sym typeface="Calibri"/>
              </a:rPr>
              <a:t>The domain averaged power spectra of monsoon rainfall for excess, deficit, and normal years during 1950-2022</a:t>
            </a:r>
            <a:endParaRPr sz="1700" i="1">
              <a:solidFill>
                <a:schemeClr val="dk1"/>
              </a:solidFill>
              <a:latin typeface="Calibri"/>
              <a:ea typeface="Calibri"/>
              <a:cs typeface="Calibri"/>
              <a:sym typeface="Calibri"/>
            </a:endParaRPr>
          </a:p>
        </p:txBody>
      </p:sp>
      <p:sp>
        <p:nvSpPr>
          <p:cNvPr id="97" name="Google Shape;97;p13"/>
          <p:cNvSpPr txBox="1"/>
          <p:nvPr/>
        </p:nvSpPr>
        <p:spPr>
          <a:xfrm>
            <a:off x="24736250" y="18093700"/>
            <a:ext cx="5092800" cy="4545900"/>
          </a:xfrm>
          <a:prstGeom prst="rect">
            <a:avLst/>
          </a:prstGeom>
          <a:noFill/>
          <a:ln>
            <a:noFill/>
          </a:ln>
        </p:spPr>
        <p:txBody>
          <a:bodyPr spcFirstLastPara="1" wrap="square" lIns="91425" tIns="91425" rIns="91425" bIns="91425" anchor="t" anchorCtr="0">
            <a:spAutoFit/>
          </a:bodyPr>
          <a:lstStyle/>
          <a:p>
            <a:pPr marL="457200" lvl="0" indent="-387350" algn="just" rtl="0">
              <a:spcBef>
                <a:spcPts val="0"/>
              </a:spcBef>
              <a:spcAft>
                <a:spcPts val="0"/>
              </a:spcAft>
              <a:buClr>
                <a:schemeClr val="dk1"/>
              </a:buClr>
              <a:buSzPts val="2500"/>
              <a:buFont typeface="Calibri"/>
              <a:buChar char="➔"/>
            </a:pPr>
            <a:r>
              <a:rPr lang="en-GB" sz="2500">
                <a:solidFill>
                  <a:schemeClr val="dk1"/>
                </a:solidFill>
                <a:latin typeface="Calibri"/>
                <a:ea typeface="Calibri"/>
                <a:cs typeface="Calibri"/>
                <a:sym typeface="Calibri"/>
              </a:rPr>
              <a:t>Peak shift in dominant ISOs (30-60 day) observed over CI and SPIN</a:t>
            </a:r>
            <a:endParaRPr sz="2500">
              <a:solidFill>
                <a:schemeClr val="dk1"/>
              </a:solidFill>
              <a:latin typeface="Calibri"/>
              <a:ea typeface="Calibri"/>
              <a:cs typeface="Calibri"/>
              <a:sym typeface="Calibri"/>
            </a:endParaRPr>
          </a:p>
          <a:p>
            <a:pPr marL="457200" lvl="0" indent="-387350" algn="just" rtl="0">
              <a:spcBef>
                <a:spcPts val="1000"/>
              </a:spcBef>
              <a:spcAft>
                <a:spcPts val="1000"/>
              </a:spcAft>
              <a:buClr>
                <a:schemeClr val="dk1"/>
              </a:buClr>
              <a:buSzPts val="2500"/>
              <a:buFont typeface="Calibri"/>
              <a:buChar char="➔"/>
            </a:pPr>
            <a:r>
              <a:rPr lang="en-GB" sz="2500">
                <a:solidFill>
                  <a:schemeClr val="dk1"/>
                </a:solidFill>
                <a:latin typeface="Calibri"/>
                <a:ea typeface="Calibri"/>
                <a:cs typeface="Calibri"/>
                <a:sym typeface="Calibri"/>
              </a:rPr>
              <a:t>The seasonal rainfall variability during excess and deficit years significantly differ over NWI (p-value = 3x10⁻¹³) and NEI (p-value = 0.0008), meanwhile the significance is less over CI (p-value = 0.4) and SPIN (p-value = 0.49) although the shift in periods observed</a:t>
            </a:r>
            <a:endParaRPr sz="2500">
              <a:solidFill>
                <a:schemeClr val="dk1"/>
              </a:solidFill>
              <a:latin typeface="Calibri"/>
              <a:ea typeface="Calibri"/>
              <a:cs typeface="Calibri"/>
              <a:sym typeface="Calibri"/>
            </a:endParaRPr>
          </a:p>
        </p:txBody>
      </p:sp>
      <p:pic>
        <p:nvPicPr>
          <p:cNvPr id="98" name="Google Shape;98;p13" title="F_variance_all.png"/>
          <p:cNvPicPr preferRelativeResize="0"/>
          <p:nvPr/>
        </p:nvPicPr>
        <p:blipFill rotWithShape="1">
          <a:blip r:embed="rId9">
            <a:alphaModFix/>
          </a:blip>
          <a:srcRect l="11047" t="2647" r="7717"/>
          <a:stretch/>
        </p:blipFill>
        <p:spPr>
          <a:xfrm>
            <a:off x="23042950" y="23053650"/>
            <a:ext cx="7051500" cy="7031215"/>
          </a:xfrm>
          <a:prstGeom prst="rect">
            <a:avLst/>
          </a:prstGeom>
          <a:noFill/>
          <a:ln>
            <a:noFill/>
          </a:ln>
        </p:spPr>
      </p:pic>
      <p:sp>
        <p:nvSpPr>
          <p:cNvPr id="99" name="Google Shape;99;p13"/>
          <p:cNvSpPr txBox="1"/>
          <p:nvPr/>
        </p:nvSpPr>
        <p:spPr>
          <a:xfrm>
            <a:off x="15428275" y="27627000"/>
            <a:ext cx="75030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700" b="1" i="1">
                <a:solidFill>
                  <a:schemeClr val="dk1"/>
                </a:solidFill>
                <a:latin typeface="Calibri"/>
                <a:ea typeface="Calibri"/>
                <a:cs typeface="Calibri"/>
                <a:sym typeface="Calibri"/>
              </a:rPr>
              <a:t>Figure 7.</a:t>
            </a:r>
            <a:r>
              <a:rPr lang="en-GB" sz="1700" i="1">
                <a:solidFill>
                  <a:schemeClr val="dk1"/>
                </a:solidFill>
                <a:latin typeface="Calibri"/>
                <a:ea typeface="Calibri"/>
                <a:cs typeface="Calibri"/>
                <a:sym typeface="Calibri"/>
              </a:rPr>
              <a:t> spatial distribution of variance of bandpass filtered daily rainfall anomalies in dominant periods, mean variance (top panel), difference in variance during deficit (middle panel) and excess (bottom panel) monsoons with respect to the mean variance respectively.</a:t>
            </a:r>
            <a:endParaRPr sz="1700" i="1">
              <a:solidFill>
                <a:schemeClr val="dk1"/>
              </a:solidFill>
              <a:latin typeface="Calibri"/>
              <a:ea typeface="Calibri"/>
              <a:cs typeface="Calibri"/>
              <a:sym typeface="Calibri"/>
            </a:endParaRPr>
          </a:p>
        </p:txBody>
      </p:sp>
      <p:sp>
        <p:nvSpPr>
          <p:cNvPr id="100" name="Google Shape;100;p13"/>
          <p:cNvSpPr txBox="1"/>
          <p:nvPr/>
        </p:nvSpPr>
        <p:spPr>
          <a:xfrm>
            <a:off x="15128599" y="24302550"/>
            <a:ext cx="7503000" cy="3155400"/>
          </a:xfrm>
          <a:prstGeom prst="rect">
            <a:avLst/>
          </a:prstGeom>
          <a:noFill/>
          <a:ln>
            <a:noFill/>
          </a:ln>
        </p:spPr>
        <p:txBody>
          <a:bodyPr spcFirstLastPara="1" wrap="square" lIns="91425" tIns="91425" rIns="91425" bIns="91425" anchor="t" anchorCtr="0">
            <a:spAutoFit/>
          </a:bodyPr>
          <a:lstStyle/>
          <a:p>
            <a:pPr marL="431800" lvl="0" indent="-368300" algn="just"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The variance contributed by dominant synoptic scale is much higher compared to other periodicities</a:t>
            </a:r>
            <a:endParaRPr sz="2400">
              <a:solidFill>
                <a:schemeClr val="dk1"/>
              </a:solidFill>
              <a:latin typeface="Calibri"/>
              <a:ea typeface="Calibri"/>
              <a:cs typeface="Calibri"/>
              <a:sym typeface="Calibri"/>
            </a:endParaRPr>
          </a:p>
          <a:p>
            <a:pPr marL="431800" lvl="0" indent="-368300" algn="just" rtl="0">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Deficit (excess) years shows  lesser (higher) variance on all periodicities</a:t>
            </a:r>
            <a:endParaRPr sz="2400">
              <a:solidFill>
                <a:schemeClr val="dk1"/>
              </a:solidFill>
              <a:latin typeface="Calibri"/>
              <a:ea typeface="Calibri"/>
              <a:cs typeface="Calibri"/>
              <a:sym typeface="Calibri"/>
            </a:endParaRPr>
          </a:p>
          <a:p>
            <a:pPr marL="431800" lvl="0" indent="-368300" algn="just" rtl="0">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A less intense dipole kind of pattern in variance is observed over CI in ISO scale</a:t>
            </a:r>
            <a:endParaRPr sz="2400">
              <a:solidFill>
                <a:schemeClr val="dk1"/>
              </a:solidFill>
              <a:latin typeface="Calibri"/>
              <a:ea typeface="Calibri"/>
              <a:cs typeface="Calibri"/>
              <a:sym typeface="Calibri"/>
            </a:endParaRPr>
          </a:p>
          <a:p>
            <a:pPr marL="431800" lvl="0" indent="0" algn="just" rtl="0">
              <a:spcBef>
                <a:spcPts val="1000"/>
              </a:spcBef>
              <a:spcAft>
                <a:spcPts val="0"/>
              </a:spcAft>
              <a:buNone/>
            </a:pPr>
            <a:endParaRPr sz="2400">
              <a:solidFill>
                <a:schemeClr val="dk1"/>
              </a:solidFill>
              <a:latin typeface="Calibri"/>
              <a:ea typeface="Calibri"/>
              <a:cs typeface="Calibri"/>
              <a:sym typeface="Calibri"/>
            </a:endParaRPr>
          </a:p>
        </p:txBody>
      </p:sp>
      <p:sp>
        <p:nvSpPr>
          <p:cNvPr id="101" name="Google Shape;101;p13"/>
          <p:cNvSpPr txBox="1"/>
          <p:nvPr/>
        </p:nvSpPr>
        <p:spPr>
          <a:xfrm>
            <a:off x="15192100" y="30129288"/>
            <a:ext cx="14929500" cy="815700"/>
          </a:xfrm>
          <a:prstGeom prst="rect">
            <a:avLst/>
          </a:prstGeom>
          <a:solidFill>
            <a:srgbClr val="EFEFEF"/>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4100" b="1">
                <a:solidFill>
                  <a:srgbClr val="1C4587"/>
                </a:solidFill>
                <a:latin typeface="Times New Roman"/>
                <a:ea typeface="Times New Roman"/>
                <a:cs typeface="Times New Roman"/>
                <a:sym typeface="Times New Roman"/>
              </a:rPr>
              <a:t>Summary</a:t>
            </a:r>
            <a:endParaRPr sz="4100" b="1">
              <a:solidFill>
                <a:srgbClr val="1C4587"/>
              </a:solidFill>
              <a:latin typeface="Times New Roman"/>
              <a:ea typeface="Times New Roman"/>
              <a:cs typeface="Times New Roman"/>
              <a:sym typeface="Times New Roman"/>
            </a:endParaRPr>
          </a:p>
        </p:txBody>
      </p:sp>
      <p:sp>
        <p:nvSpPr>
          <p:cNvPr id="102" name="Google Shape;102;p13"/>
          <p:cNvSpPr txBox="1"/>
          <p:nvPr/>
        </p:nvSpPr>
        <p:spPr>
          <a:xfrm>
            <a:off x="15379000" y="31383813"/>
            <a:ext cx="14685300" cy="3934200"/>
          </a:xfrm>
          <a:prstGeom prst="rect">
            <a:avLst/>
          </a:prstGeom>
          <a:noFill/>
          <a:ln>
            <a:noFill/>
          </a:ln>
        </p:spPr>
        <p:txBody>
          <a:bodyPr spcFirstLastPara="1" wrap="square" lIns="91425" tIns="91425" rIns="91425" bIns="91425" anchor="t" anchorCtr="0">
            <a:spAutoFit/>
          </a:bodyPr>
          <a:lstStyle/>
          <a:p>
            <a:pPr marL="431800" lvl="0" indent="-419100" algn="just" rtl="0">
              <a:spcBef>
                <a:spcPts val="0"/>
              </a:spcBef>
              <a:spcAft>
                <a:spcPts val="0"/>
              </a:spcAft>
              <a:buClr>
                <a:srgbClr val="1C4587"/>
              </a:buClr>
              <a:buSzPts val="3200"/>
              <a:buFont typeface="Calibri"/>
              <a:buChar char="★"/>
            </a:pPr>
            <a:r>
              <a:rPr lang="en-GB" sz="2600">
                <a:solidFill>
                  <a:schemeClr val="dk1"/>
                </a:solidFill>
                <a:latin typeface="Calibri"/>
                <a:ea typeface="Calibri"/>
                <a:cs typeface="Calibri"/>
                <a:sym typeface="Calibri"/>
              </a:rPr>
              <a:t>The presence of multiple scales with significant variations in its power over the four regions validates the homogeneity of seasonal rainfall</a:t>
            </a:r>
            <a:endParaRPr sz="2600">
              <a:solidFill>
                <a:schemeClr val="dk1"/>
              </a:solidFill>
              <a:latin typeface="Calibri"/>
              <a:ea typeface="Calibri"/>
              <a:cs typeface="Calibri"/>
              <a:sym typeface="Calibri"/>
            </a:endParaRPr>
          </a:p>
          <a:p>
            <a:pPr marL="431800" lvl="0" indent="-419100" algn="just" rtl="0">
              <a:lnSpc>
                <a:spcPct val="115000"/>
              </a:lnSpc>
              <a:spcBef>
                <a:spcPts val="1000"/>
              </a:spcBef>
              <a:spcAft>
                <a:spcPts val="0"/>
              </a:spcAft>
              <a:buClr>
                <a:srgbClr val="1C4587"/>
              </a:buClr>
              <a:buSzPts val="3200"/>
              <a:buFont typeface="Calibri"/>
              <a:buChar char="★"/>
            </a:pPr>
            <a:r>
              <a:rPr lang="en-GB" sz="2600">
                <a:solidFill>
                  <a:schemeClr val="dk1"/>
                </a:solidFill>
                <a:latin typeface="Calibri"/>
                <a:ea typeface="Calibri"/>
                <a:cs typeface="Calibri"/>
                <a:sym typeface="Calibri"/>
              </a:rPr>
              <a:t>over CI and SPIN , synoptic as well as ISO scales are shown to be dominant, both synoptic and quasi-biweekly scales significantly dominate over NEI region, and over NWI only the synoptic scale shows dominance while other scales are weaker</a:t>
            </a:r>
            <a:endParaRPr sz="2600">
              <a:solidFill>
                <a:schemeClr val="dk1"/>
              </a:solidFill>
              <a:latin typeface="Calibri"/>
              <a:ea typeface="Calibri"/>
              <a:cs typeface="Calibri"/>
              <a:sym typeface="Calibri"/>
            </a:endParaRPr>
          </a:p>
          <a:p>
            <a:pPr marL="431800" lvl="0" indent="-419100" algn="just" rtl="0">
              <a:spcBef>
                <a:spcPts val="1000"/>
              </a:spcBef>
              <a:spcAft>
                <a:spcPts val="0"/>
              </a:spcAft>
              <a:buClr>
                <a:srgbClr val="1C4587"/>
              </a:buClr>
              <a:buSzPts val="3200"/>
              <a:buFont typeface="Calibri"/>
              <a:buChar char="★"/>
            </a:pPr>
            <a:r>
              <a:rPr lang="en-GB" sz="2600">
                <a:solidFill>
                  <a:schemeClr val="dk1"/>
                </a:solidFill>
                <a:latin typeface="Calibri"/>
                <a:ea typeface="Calibri"/>
                <a:cs typeface="Calibri"/>
                <a:sym typeface="Calibri"/>
              </a:rPr>
              <a:t>We identified differences in periodicities of dominant scales during excess and deficit monsoons</a:t>
            </a:r>
            <a:endParaRPr sz="2600">
              <a:solidFill>
                <a:schemeClr val="dk1"/>
              </a:solidFill>
              <a:latin typeface="Calibri"/>
              <a:ea typeface="Calibri"/>
              <a:cs typeface="Calibri"/>
              <a:sym typeface="Calibri"/>
            </a:endParaRPr>
          </a:p>
          <a:p>
            <a:pPr marL="431800" lvl="0" indent="-419100" algn="just" rtl="0">
              <a:spcBef>
                <a:spcPts val="1000"/>
              </a:spcBef>
              <a:spcAft>
                <a:spcPts val="1000"/>
              </a:spcAft>
              <a:buClr>
                <a:srgbClr val="1C4587"/>
              </a:buClr>
              <a:buSzPts val="3200"/>
              <a:buFont typeface="Calibri"/>
              <a:buChar char="★"/>
            </a:pPr>
            <a:r>
              <a:rPr lang="en-GB" sz="2600">
                <a:solidFill>
                  <a:schemeClr val="dk1"/>
                </a:solidFill>
                <a:latin typeface="Calibri"/>
                <a:ea typeface="Calibri"/>
                <a:cs typeface="Calibri"/>
                <a:sym typeface="Calibri"/>
              </a:rPr>
              <a:t>The dominant ISO scale is faster in drought years while it is slower in excess monsoons over CI</a:t>
            </a:r>
            <a:endParaRPr sz="2600">
              <a:solidFill>
                <a:schemeClr val="dk1"/>
              </a:solidFill>
              <a:latin typeface="Calibri"/>
              <a:ea typeface="Calibri"/>
              <a:cs typeface="Calibri"/>
              <a:sym typeface="Calibri"/>
            </a:endParaRPr>
          </a:p>
        </p:txBody>
      </p:sp>
      <p:sp>
        <p:nvSpPr>
          <p:cNvPr id="103" name="Google Shape;103;p13"/>
          <p:cNvSpPr txBox="1"/>
          <p:nvPr/>
        </p:nvSpPr>
        <p:spPr>
          <a:xfrm>
            <a:off x="15192100" y="35563688"/>
            <a:ext cx="14929500" cy="815700"/>
          </a:xfrm>
          <a:prstGeom prst="rect">
            <a:avLst/>
          </a:prstGeom>
          <a:solidFill>
            <a:srgbClr val="EFEFEF"/>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4100" b="1">
                <a:solidFill>
                  <a:srgbClr val="1C4587"/>
                </a:solidFill>
                <a:latin typeface="Times New Roman"/>
                <a:ea typeface="Times New Roman"/>
                <a:cs typeface="Times New Roman"/>
                <a:sym typeface="Times New Roman"/>
              </a:rPr>
              <a:t>References</a:t>
            </a:r>
            <a:endParaRPr sz="4100" b="1">
              <a:solidFill>
                <a:srgbClr val="1C4587"/>
              </a:solidFill>
              <a:latin typeface="Times New Roman"/>
              <a:ea typeface="Times New Roman"/>
              <a:cs typeface="Times New Roman"/>
              <a:sym typeface="Times New Roman"/>
            </a:endParaRPr>
          </a:p>
        </p:txBody>
      </p:sp>
      <p:sp>
        <p:nvSpPr>
          <p:cNvPr id="104" name="Google Shape;104;p13"/>
          <p:cNvSpPr txBox="1"/>
          <p:nvPr/>
        </p:nvSpPr>
        <p:spPr>
          <a:xfrm>
            <a:off x="15284200" y="36625050"/>
            <a:ext cx="14780100" cy="2588700"/>
          </a:xfrm>
          <a:prstGeom prst="rect">
            <a:avLst/>
          </a:prstGeom>
          <a:noFill/>
          <a:ln>
            <a:noFill/>
          </a:ln>
        </p:spPr>
        <p:txBody>
          <a:bodyPr spcFirstLastPara="1" wrap="square" lIns="85475" tIns="85475" rIns="85475" bIns="85475" anchor="t" anchorCtr="0">
            <a:noAutofit/>
          </a:bodyPr>
          <a:lstStyle/>
          <a:p>
            <a:pPr marL="431800" lvl="0" indent="-342900" algn="just" rtl="0">
              <a:spcBef>
                <a:spcPts val="0"/>
              </a:spcBef>
              <a:spcAft>
                <a:spcPts val="0"/>
              </a:spcAft>
              <a:buClr>
                <a:schemeClr val="dk1"/>
              </a:buClr>
              <a:buSzPts val="2000"/>
              <a:buFont typeface="Calibri"/>
              <a:buChar char="●"/>
            </a:pPr>
            <a:r>
              <a:rPr lang="en-GB" sz="2000" i="1">
                <a:solidFill>
                  <a:schemeClr val="dk1"/>
                </a:solidFill>
                <a:latin typeface="Calibri"/>
                <a:ea typeface="Calibri"/>
                <a:cs typeface="Calibri"/>
                <a:sym typeface="Calibri"/>
              </a:rPr>
              <a:t>Kripalani, R. H., Kulkarni, A., Sabade, S. S., Revadekar, J. V., Patwardhan, S. K., &amp; Kulkarni, J. R. (2004). Intra-seasonal oscillations during monsoon 2002 and 2003. Current Science, 325-331</a:t>
            </a:r>
            <a:endParaRPr sz="2000" i="1">
              <a:solidFill>
                <a:schemeClr val="dk1"/>
              </a:solidFill>
              <a:latin typeface="Calibri"/>
              <a:ea typeface="Calibri"/>
              <a:cs typeface="Calibri"/>
              <a:sym typeface="Calibri"/>
            </a:endParaRPr>
          </a:p>
          <a:p>
            <a:pPr marL="431800" lvl="0" indent="-342900" algn="just" rtl="0">
              <a:lnSpc>
                <a:spcPct val="100000"/>
              </a:lnSpc>
              <a:spcBef>
                <a:spcPts val="1000"/>
              </a:spcBef>
              <a:spcAft>
                <a:spcPts val="0"/>
              </a:spcAft>
              <a:buClr>
                <a:schemeClr val="dk1"/>
              </a:buClr>
              <a:buSzPts val="2000"/>
              <a:buFont typeface="Calibri"/>
              <a:buChar char="●"/>
            </a:pPr>
            <a:r>
              <a:rPr lang="en-GB" sz="2000" i="1">
                <a:solidFill>
                  <a:schemeClr val="dk1"/>
                </a:solidFill>
                <a:latin typeface="Calibri"/>
                <a:ea typeface="Calibri"/>
                <a:cs typeface="Calibri"/>
                <a:sym typeface="Calibri"/>
              </a:rPr>
              <a:t>K. Kikuchi. (2021). The boreal summer intraseasonal oscillation (bsiso): A review. Journal of the Meteorological Society of Japan. Ser. II, 99(4):933–972</a:t>
            </a:r>
            <a:endParaRPr sz="2000" i="1">
              <a:solidFill>
                <a:schemeClr val="dk1"/>
              </a:solidFill>
              <a:latin typeface="Calibri"/>
              <a:ea typeface="Calibri"/>
              <a:cs typeface="Calibri"/>
              <a:sym typeface="Calibri"/>
            </a:endParaRPr>
          </a:p>
          <a:p>
            <a:pPr marL="431800" lvl="0" indent="-342900" algn="just" rtl="0">
              <a:lnSpc>
                <a:spcPct val="100000"/>
              </a:lnSpc>
              <a:spcBef>
                <a:spcPts val="1000"/>
              </a:spcBef>
              <a:spcAft>
                <a:spcPts val="0"/>
              </a:spcAft>
              <a:buClr>
                <a:schemeClr val="dk1"/>
              </a:buClr>
              <a:buSzPts val="2000"/>
              <a:buFont typeface="Calibri"/>
              <a:buChar char="●"/>
            </a:pPr>
            <a:r>
              <a:rPr lang="en-GB" sz="2000" i="1">
                <a:solidFill>
                  <a:schemeClr val="dk1"/>
                </a:solidFill>
                <a:latin typeface="Calibri"/>
                <a:ea typeface="Calibri"/>
                <a:cs typeface="Calibri"/>
                <a:sym typeface="Calibri"/>
              </a:rPr>
              <a:t>Suhas, E., Neena, J., and Goswami, B. (2012). Interannual variability of indian summer monsoon arising from interactions between seasonal mean and intraseasonal oscillations. Journal of the Atmospheric Sciences, 69(6):1761–1774</a:t>
            </a:r>
            <a:endParaRPr sz="2000" i="1">
              <a:solidFill>
                <a:schemeClr val="dk1"/>
              </a:solidFill>
              <a:latin typeface="Calibri"/>
              <a:ea typeface="Calibri"/>
              <a:cs typeface="Calibri"/>
              <a:sym typeface="Calibri"/>
            </a:endParaRPr>
          </a:p>
          <a:p>
            <a:pPr marL="431800" lvl="0" indent="-342900" algn="just" rtl="0">
              <a:spcBef>
                <a:spcPts val="1000"/>
              </a:spcBef>
              <a:spcAft>
                <a:spcPts val="0"/>
              </a:spcAft>
              <a:buClr>
                <a:schemeClr val="dk1"/>
              </a:buClr>
              <a:buSzPts val="2000"/>
              <a:buFont typeface="Calibri"/>
              <a:buChar char="●"/>
            </a:pPr>
            <a:r>
              <a:rPr lang="en-GB" sz="2000" i="1">
                <a:solidFill>
                  <a:schemeClr val="dk1"/>
                </a:solidFill>
                <a:latin typeface="Calibri"/>
                <a:ea typeface="Calibri"/>
                <a:cs typeface="Calibri"/>
                <a:sym typeface="Calibri"/>
              </a:rPr>
              <a:t>Krishnamurti, T. N., &amp; Bhalme, H. (1976). Oscillations of a monsoon system. part i. observational aspects. Journal of Atmospheric Sciences, 33 (10), 1937–1954</a:t>
            </a:r>
            <a:endParaRPr sz="2000" i="1">
              <a:solidFill>
                <a:schemeClr val="dk1"/>
              </a:solidFill>
              <a:latin typeface="Calibri"/>
              <a:ea typeface="Calibri"/>
              <a:cs typeface="Calibri"/>
              <a:sym typeface="Calibri"/>
            </a:endParaRPr>
          </a:p>
          <a:p>
            <a:pPr marL="0" lvl="0" indent="0" algn="just" rtl="0">
              <a:lnSpc>
                <a:spcPct val="100000"/>
              </a:lnSpc>
              <a:spcBef>
                <a:spcPts val="1000"/>
              </a:spcBef>
              <a:spcAft>
                <a:spcPts val="0"/>
              </a:spcAft>
              <a:buNone/>
            </a:pPr>
            <a:endParaRPr sz="2000">
              <a:solidFill>
                <a:schemeClr val="dk1"/>
              </a:solidFill>
            </a:endParaRPr>
          </a:p>
        </p:txBody>
      </p:sp>
      <p:sp>
        <p:nvSpPr>
          <p:cNvPr id="105" name="Google Shape;105;p13"/>
          <p:cNvSpPr txBox="1"/>
          <p:nvPr/>
        </p:nvSpPr>
        <p:spPr>
          <a:xfrm>
            <a:off x="15209500" y="39751788"/>
            <a:ext cx="14929500" cy="815700"/>
          </a:xfrm>
          <a:prstGeom prst="rect">
            <a:avLst/>
          </a:prstGeom>
          <a:solidFill>
            <a:srgbClr val="EFEFEF"/>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4100" b="1">
                <a:solidFill>
                  <a:srgbClr val="1C4587"/>
                </a:solidFill>
                <a:latin typeface="Times New Roman"/>
                <a:ea typeface="Times New Roman"/>
                <a:cs typeface="Times New Roman"/>
                <a:sym typeface="Times New Roman"/>
              </a:rPr>
              <a:t>Acknowledgement</a:t>
            </a:r>
            <a:endParaRPr sz="4100" b="1">
              <a:solidFill>
                <a:srgbClr val="1C4587"/>
              </a:solidFill>
              <a:latin typeface="Times New Roman"/>
              <a:ea typeface="Times New Roman"/>
              <a:cs typeface="Times New Roman"/>
              <a:sym typeface="Times New Roman"/>
            </a:endParaRPr>
          </a:p>
        </p:txBody>
      </p:sp>
      <p:sp>
        <p:nvSpPr>
          <p:cNvPr id="106" name="Google Shape;106;p13"/>
          <p:cNvSpPr txBox="1"/>
          <p:nvPr/>
        </p:nvSpPr>
        <p:spPr>
          <a:xfrm>
            <a:off x="15314203" y="40816457"/>
            <a:ext cx="14814900" cy="655200"/>
          </a:xfrm>
          <a:prstGeom prst="rect">
            <a:avLst/>
          </a:prstGeom>
          <a:noFill/>
          <a:ln>
            <a:noFill/>
          </a:ln>
        </p:spPr>
        <p:txBody>
          <a:bodyPr spcFirstLastPara="1" wrap="square" lIns="85475" tIns="85475" rIns="85475" bIns="85475" anchor="t" anchorCtr="0">
            <a:noAutofit/>
          </a:bodyPr>
          <a:lstStyle/>
          <a:p>
            <a:pPr marL="0" lvl="0" indent="0" algn="just" rtl="0">
              <a:spcBef>
                <a:spcPts val="0"/>
              </a:spcBef>
              <a:spcAft>
                <a:spcPts val="0"/>
              </a:spcAft>
              <a:buNone/>
            </a:pPr>
            <a:r>
              <a:rPr lang="en-GB" sz="2600" i="1">
                <a:solidFill>
                  <a:schemeClr val="dk1"/>
                </a:solidFill>
                <a:latin typeface="Calibri"/>
                <a:ea typeface="Calibri"/>
                <a:cs typeface="Calibri"/>
                <a:sym typeface="Calibri"/>
              </a:rPr>
              <a:t>PJ Alice Jeeva acknowledges the Ph.D. fellowship from the Indian Institute of Technology Delhi, through the Ministry of Education (MoE).</a:t>
            </a:r>
            <a:endParaRPr sz="2600" i="1">
              <a:solidFill>
                <a:schemeClr val="dk1"/>
              </a:solidFill>
              <a:latin typeface="Calibri"/>
              <a:ea typeface="Calibri"/>
              <a:cs typeface="Calibri"/>
              <a:sym typeface="Calibri"/>
            </a:endParaRPr>
          </a:p>
        </p:txBody>
      </p:sp>
      <p:sp>
        <p:nvSpPr>
          <p:cNvPr id="107" name="Google Shape;107;p13"/>
          <p:cNvSpPr txBox="1"/>
          <p:nvPr/>
        </p:nvSpPr>
        <p:spPr>
          <a:xfrm>
            <a:off x="752525" y="33311775"/>
            <a:ext cx="5772000" cy="4843500"/>
          </a:xfrm>
          <a:prstGeom prst="rect">
            <a:avLst/>
          </a:prstGeom>
          <a:noFill/>
          <a:ln>
            <a:noFill/>
          </a:ln>
        </p:spPr>
        <p:txBody>
          <a:bodyPr spcFirstLastPara="1" wrap="square" lIns="91425" tIns="91425" rIns="91425" bIns="91425" anchor="t" anchorCtr="0">
            <a:spAutoFit/>
          </a:bodyPr>
          <a:lstStyle/>
          <a:p>
            <a:pPr marL="457200" lvl="0" indent="-393700" algn="just" rtl="0">
              <a:spcBef>
                <a:spcPts val="0"/>
              </a:spcBef>
              <a:spcAft>
                <a:spcPts val="0"/>
              </a:spcAft>
              <a:buSzPts val="2600"/>
              <a:buFont typeface="Calibri"/>
              <a:buChar char="●"/>
            </a:pPr>
            <a:r>
              <a:rPr lang="en-GB" sz="2600">
                <a:latin typeface="Calibri"/>
                <a:ea typeface="Calibri"/>
                <a:cs typeface="Calibri"/>
                <a:sym typeface="Calibri"/>
              </a:rPr>
              <a:t>The CI, NWI, and SPIN wavelet spectral characteristics are significantly consistent with the power spectral analysis</a:t>
            </a:r>
            <a:endParaRPr sz="2600">
              <a:latin typeface="Calibri"/>
              <a:ea typeface="Calibri"/>
              <a:cs typeface="Calibri"/>
              <a:sym typeface="Calibri"/>
            </a:endParaRPr>
          </a:p>
          <a:p>
            <a:pPr marL="457200" lvl="0" indent="-393700" algn="just" rtl="0">
              <a:spcBef>
                <a:spcPts val="1000"/>
              </a:spcBef>
              <a:spcAft>
                <a:spcPts val="0"/>
              </a:spcAft>
              <a:buSzPts val="2600"/>
              <a:buFont typeface="Calibri"/>
              <a:buChar char="●"/>
            </a:pPr>
            <a:r>
              <a:rPr lang="en-GB" sz="2600">
                <a:latin typeface="Calibri"/>
                <a:ea typeface="Calibri"/>
                <a:cs typeface="Calibri"/>
                <a:sym typeface="Calibri"/>
              </a:rPr>
              <a:t>Significant inconsistency in the wavelet characteristics is observed over NEI with respect to the power spectra</a:t>
            </a:r>
            <a:endParaRPr sz="2600">
              <a:latin typeface="Calibri"/>
              <a:ea typeface="Calibri"/>
              <a:cs typeface="Calibri"/>
              <a:sym typeface="Calibri"/>
            </a:endParaRPr>
          </a:p>
          <a:p>
            <a:pPr marL="457200" lvl="0" indent="-393700" algn="just" rtl="0">
              <a:spcBef>
                <a:spcPts val="1000"/>
              </a:spcBef>
              <a:spcAft>
                <a:spcPts val="1000"/>
              </a:spcAft>
              <a:buSzPts val="2600"/>
              <a:buFont typeface="Calibri"/>
              <a:buChar char="●"/>
            </a:pPr>
            <a:r>
              <a:rPr lang="en-GB" sz="2600">
                <a:latin typeface="Calibri"/>
                <a:ea typeface="Calibri"/>
                <a:cs typeface="Calibri"/>
                <a:sym typeface="Calibri"/>
              </a:rPr>
              <a:t>Over SPIN the presence of ISO activity is very limited with 95% significance during the period of study</a:t>
            </a:r>
            <a:endParaRPr sz="2600">
              <a:latin typeface="Calibri"/>
              <a:ea typeface="Calibri"/>
              <a:cs typeface="Calibri"/>
              <a:sym typeface="Calibri"/>
            </a:endParaRPr>
          </a:p>
        </p:txBody>
      </p:sp>
      <p:sp>
        <p:nvSpPr>
          <p:cNvPr id="108" name="Google Shape;108;p13"/>
          <p:cNvSpPr txBox="1"/>
          <p:nvPr/>
        </p:nvSpPr>
        <p:spPr>
          <a:xfrm>
            <a:off x="-52200" y="41858225"/>
            <a:ext cx="30344400" cy="661800"/>
          </a:xfrm>
          <a:prstGeom prst="rect">
            <a:avLst/>
          </a:prstGeom>
          <a:solidFill>
            <a:srgbClr val="07345E"/>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100" b="1">
                <a:solidFill>
                  <a:schemeClr val="lt1"/>
                </a:solidFill>
              </a:rPr>
              <a:t>IWM-8</a:t>
            </a:r>
            <a:endParaRPr sz="3100" b="1">
              <a:solidFill>
                <a:schemeClr val="lt1"/>
              </a:solidFill>
            </a:endParaRPr>
          </a:p>
        </p:txBody>
      </p:sp>
      <p:pic>
        <p:nvPicPr>
          <p:cNvPr id="109" name="Google Shape;109;p13" title="Rainfall Spectrums_logX.png"/>
          <p:cNvPicPr preferRelativeResize="0"/>
          <p:nvPr/>
        </p:nvPicPr>
        <p:blipFill rotWithShape="1">
          <a:blip r:embed="rId10">
            <a:alphaModFix/>
          </a:blip>
          <a:srcRect l="6547" t="7681" r="7857" b="2584"/>
          <a:stretch/>
        </p:blipFill>
        <p:spPr>
          <a:xfrm>
            <a:off x="217725" y="26313050"/>
            <a:ext cx="9121352" cy="5579775"/>
          </a:xfrm>
          <a:prstGeom prst="rect">
            <a:avLst/>
          </a:prstGeom>
          <a:noFill/>
          <a:ln>
            <a:noFill/>
          </a:ln>
        </p:spPr>
      </p:pic>
      <p:sp>
        <p:nvSpPr>
          <p:cNvPr id="110" name="Google Shape;110;p13"/>
          <p:cNvSpPr txBox="1"/>
          <p:nvPr/>
        </p:nvSpPr>
        <p:spPr>
          <a:xfrm>
            <a:off x="3336625" y="27481925"/>
            <a:ext cx="1522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a:solidFill>
                  <a:srgbClr val="990000"/>
                </a:solidFill>
                <a:latin typeface="Calibri"/>
                <a:ea typeface="Calibri"/>
                <a:cs typeface="Calibri"/>
                <a:sym typeface="Calibri"/>
              </a:rPr>
              <a:t>Intraseasonal scale</a:t>
            </a:r>
            <a:endParaRPr sz="1000" b="1">
              <a:solidFill>
                <a:srgbClr val="990000"/>
              </a:solidFill>
              <a:latin typeface="Calibri"/>
              <a:ea typeface="Calibri"/>
              <a:cs typeface="Calibri"/>
              <a:sym typeface="Calibri"/>
            </a:endParaRPr>
          </a:p>
        </p:txBody>
      </p:sp>
      <p:sp>
        <p:nvSpPr>
          <p:cNvPr id="111" name="Google Shape;111;p13"/>
          <p:cNvSpPr txBox="1"/>
          <p:nvPr/>
        </p:nvSpPr>
        <p:spPr>
          <a:xfrm>
            <a:off x="3160925" y="29512588"/>
            <a:ext cx="133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a:solidFill>
                  <a:srgbClr val="990000"/>
                </a:solidFill>
                <a:latin typeface="Calibri"/>
                <a:ea typeface="Calibri"/>
                <a:cs typeface="Calibri"/>
                <a:sym typeface="Calibri"/>
              </a:rPr>
              <a:t>Quasi-biweekly scale</a:t>
            </a:r>
            <a:endParaRPr sz="1000" b="1">
              <a:solidFill>
                <a:srgbClr val="990000"/>
              </a:solidFill>
              <a:latin typeface="Calibri"/>
              <a:ea typeface="Calibri"/>
              <a:cs typeface="Calibri"/>
              <a:sym typeface="Calibri"/>
            </a:endParaRPr>
          </a:p>
        </p:txBody>
      </p:sp>
      <p:sp>
        <p:nvSpPr>
          <p:cNvPr id="112" name="Google Shape;112;p13"/>
          <p:cNvSpPr txBox="1"/>
          <p:nvPr/>
        </p:nvSpPr>
        <p:spPr>
          <a:xfrm>
            <a:off x="5497625" y="30425100"/>
            <a:ext cx="1026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a:solidFill>
                  <a:srgbClr val="990000"/>
                </a:solidFill>
                <a:latin typeface="Calibri"/>
                <a:ea typeface="Calibri"/>
                <a:cs typeface="Calibri"/>
                <a:sym typeface="Calibri"/>
              </a:rPr>
              <a:t>Synoptic scale</a:t>
            </a:r>
            <a:endParaRPr sz="1000" b="1">
              <a:solidFill>
                <a:srgbClr val="990000"/>
              </a:solidFill>
              <a:latin typeface="Calibri"/>
              <a:ea typeface="Calibri"/>
              <a:cs typeface="Calibri"/>
              <a:sym typeface="Calibri"/>
            </a:endParaRPr>
          </a:p>
        </p:txBody>
      </p:sp>
      <p:cxnSp>
        <p:nvCxnSpPr>
          <p:cNvPr id="113" name="Google Shape;113;p13"/>
          <p:cNvCxnSpPr/>
          <p:nvPr/>
        </p:nvCxnSpPr>
        <p:spPr>
          <a:xfrm flipH="1">
            <a:off x="3714850" y="27773000"/>
            <a:ext cx="75000" cy="154200"/>
          </a:xfrm>
          <a:prstGeom prst="straightConnector1">
            <a:avLst/>
          </a:prstGeom>
          <a:noFill/>
          <a:ln w="9525" cap="flat" cmpd="sng">
            <a:solidFill>
              <a:schemeClr val="dk2"/>
            </a:solidFill>
            <a:prstDash val="solid"/>
            <a:round/>
            <a:headEnd type="none" w="med" len="med"/>
            <a:tailEnd type="triangle" w="med" len="med"/>
          </a:ln>
        </p:spPr>
      </p:cxnSp>
      <p:cxnSp>
        <p:nvCxnSpPr>
          <p:cNvPr id="114" name="Google Shape;114;p13"/>
          <p:cNvCxnSpPr/>
          <p:nvPr/>
        </p:nvCxnSpPr>
        <p:spPr>
          <a:xfrm flipH="1">
            <a:off x="2857625" y="29716225"/>
            <a:ext cx="303300" cy="154200"/>
          </a:xfrm>
          <a:prstGeom prst="straightConnector1">
            <a:avLst/>
          </a:prstGeom>
          <a:noFill/>
          <a:ln w="9525" cap="flat" cmpd="sng">
            <a:solidFill>
              <a:schemeClr val="dk2"/>
            </a:solidFill>
            <a:prstDash val="solid"/>
            <a:round/>
            <a:headEnd type="none" w="med" len="med"/>
            <a:tailEnd type="triangle" w="med" len="med"/>
          </a:ln>
        </p:spPr>
      </p:cxnSp>
      <p:cxnSp>
        <p:nvCxnSpPr>
          <p:cNvPr id="115" name="Google Shape;115;p13"/>
          <p:cNvCxnSpPr/>
          <p:nvPr/>
        </p:nvCxnSpPr>
        <p:spPr>
          <a:xfrm>
            <a:off x="5866300" y="30763800"/>
            <a:ext cx="105000" cy="181200"/>
          </a:xfrm>
          <a:prstGeom prst="straightConnector1">
            <a:avLst/>
          </a:prstGeom>
          <a:noFill/>
          <a:ln w="9525" cap="flat" cmpd="sng">
            <a:solidFill>
              <a:schemeClr val="dk2"/>
            </a:solidFill>
            <a:prstDash val="solid"/>
            <a:round/>
            <a:headEnd type="none" w="med" len="med"/>
            <a:tailEnd type="triangle" w="med" len="med"/>
          </a:ln>
        </p:spPr>
      </p:cxnSp>
      <p:pic>
        <p:nvPicPr>
          <p:cNvPr id="116" name="Google Shape;116;p13" title="Contrast_rainfall_spectrums_logX.png"/>
          <p:cNvPicPr preferRelativeResize="0"/>
          <p:nvPr/>
        </p:nvPicPr>
        <p:blipFill rotWithShape="1">
          <a:blip r:embed="rId11">
            <a:alphaModFix/>
          </a:blip>
          <a:srcRect l="7257" t="6357" r="8545" b="3332"/>
          <a:stretch/>
        </p:blipFill>
        <p:spPr>
          <a:xfrm>
            <a:off x="15409450" y="17318738"/>
            <a:ext cx="8915098" cy="5579775"/>
          </a:xfrm>
          <a:prstGeom prst="rect">
            <a:avLst/>
          </a:prstGeom>
          <a:noFill/>
          <a:ln>
            <a:noFill/>
          </a:ln>
        </p:spPr>
      </p:pic>
      <p:pic>
        <p:nvPicPr>
          <p:cNvPr id="117" name="Google Shape;117;p13" title="study_region.png"/>
          <p:cNvPicPr preferRelativeResize="0"/>
          <p:nvPr/>
        </p:nvPicPr>
        <p:blipFill rotWithShape="1">
          <a:blip r:embed="rId12">
            <a:alphaModFix/>
          </a:blip>
          <a:srcRect l="2444" r="4272"/>
          <a:stretch/>
        </p:blipFill>
        <p:spPr>
          <a:xfrm>
            <a:off x="9467700" y="5882875"/>
            <a:ext cx="5319900" cy="5702876"/>
          </a:xfrm>
          <a:prstGeom prst="rect">
            <a:avLst/>
          </a:prstGeom>
          <a:noFill/>
          <a:ln>
            <a:noFill/>
          </a:ln>
        </p:spPr>
      </p:pic>
      <p:pic>
        <p:nvPicPr>
          <p:cNvPr id="2" name="iwm8_test.mp3">
            <a:hlinkClick r:id="" action="ppaction://media"/>
            <a:extLst>
              <a:ext uri="{FF2B5EF4-FFF2-40B4-BE49-F238E27FC236}">
                <a16:creationId xmlns:a16="http://schemas.microsoft.com/office/drawing/2014/main" id="{219DB20F-9258-9441-370A-47CC9743697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7629024" y="1912425"/>
            <a:ext cx="1600488" cy="1600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1096</Words>
  <Application>Microsoft Macintosh PowerPoint</Application>
  <PresentationFormat>Custom</PresentationFormat>
  <Paragraphs>68</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Alice Jeeva P J</cp:lastModifiedBy>
  <cp:revision>1</cp:revision>
  <dcterms:modified xsi:type="dcterms:W3CDTF">2025-03-16T07:55:28Z</dcterms:modified>
</cp:coreProperties>
</file>